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97" r:id="rId4"/>
    <p:sldMasterId id="2147483677" r:id="rId5"/>
    <p:sldMasterId id="2147483689" r:id="rId6"/>
    <p:sldMasterId id="2147483673" r:id="rId7"/>
    <p:sldMasterId id="2147483700" r:id="rId8"/>
  </p:sldMasterIdLst>
  <p:notesMasterIdLst>
    <p:notesMasterId r:id="rId24"/>
  </p:notesMasterIdLst>
  <p:handoutMasterIdLst>
    <p:handoutMasterId r:id="rId25"/>
  </p:handoutMasterIdLst>
  <p:sldIdLst>
    <p:sldId id="358" r:id="rId9"/>
    <p:sldId id="310" r:id="rId10"/>
    <p:sldId id="368" r:id="rId11"/>
    <p:sldId id="371" r:id="rId12"/>
    <p:sldId id="376" r:id="rId13"/>
    <p:sldId id="377" r:id="rId14"/>
    <p:sldId id="365" r:id="rId15"/>
    <p:sldId id="372" r:id="rId16"/>
    <p:sldId id="373" r:id="rId17"/>
    <p:sldId id="374" r:id="rId18"/>
    <p:sldId id="367" r:id="rId19"/>
    <p:sldId id="375" r:id="rId20"/>
    <p:sldId id="369" r:id="rId21"/>
    <p:sldId id="370" r:id="rId22"/>
    <p:sldId id="258" r:id="rId23"/>
  </p:sldIdLst>
  <p:sldSz cx="10693400" cy="7561263"/>
  <p:notesSz cx="6735763" cy="9866313"/>
  <p:embeddedFontLst>
    <p:embeddedFont>
      <p:font typeface="나눔스퀘어" panose="020B0600000101010101" pitchFamily="50" charset="-127"/>
      <p:regular r:id="rId26"/>
    </p:embeddedFont>
    <p:embeddedFont>
      <p:font typeface="나눔스퀘어 Bold" panose="020B0600000101010101" pitchFamily="50" charset="-127"/>
      <p:bold r:id="rId27"/>
    </p:embeddedFont>
    <p:embeddedFont>
      <p:font typeface="나눔스퀘어 Light" panose="020B0600000101010101" pitchFamily="50" charset="-127"/>
      <p:regular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템플릿" id="{6A11B6C9-6F88-4768-8D2E-A845C2233F6F}">
          <p14:sldIdLst>
            <p14:sldId id="358"/>
            <p14:sldId id="310"/>
            <p14:sldId id="368"/>
            <p14:sldId id="371"/>
            <p14:sldId id="376"/>
            <p14:sldId id="377"/>
            <p14:sldId id="365"/>
            <p14:sldId id="372"/>
            <p14:sldId id="373"/>
            <p14:sldId id="374"/>
            <p14:sldId id="367"/>
            <p14:sldId id="375"/>
            <p14:sldId id="369"/>
            <p14:sldId id="370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 Son" initials="LS" lastIdx="1" clrIdx="0">
    <p:extLst>
      <p:ext uri="{19B8F6BF-5375-455C-9EA6-DF929625EA0E}">
        <p15:presenceInfo xmlns:p15="http://schemas.microsoft.com/office/powerpoint/2012/main" userId="S::lia.son@mavencloudservice.com::613bfd6a-556c-47d8-b35d-84eb50bc61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98D"/>
    <a:srgbClr val="4E4B47"/>
    <a:srgbClr val="FFFFFF"/>
    <a:srgbClr val="262626"/>
    <a:srgbClr val="2A2A2A"/>
    <a:srgbClr val="2C2C2C"/>
    <a:srgbClr val="282828"/>
    <a:srgbClr val="242424"/>
    <a:srgbClr val="212121"/>
    <a:srgbClr val="0364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85" autoAdjust="0"/>
    <p:restoredTop sz="96370" autoAdjust="0"/>
  </p:normalViewPr>
  <p:slideViewPr>
    <p:cSldViewPr>
      <p:cViewPr varScale="1">
        <p:scale>
          <a:sx n="97" d="100"/>
          <a:sy n="97" d="100"/>
        </p:scale>
        <p:origin x="198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78" d="100"/>
          <a:sy n="78" d="100"/>
        </p:scale>
        <p:origin x="31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font" Target="fonts/font1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handoutMaster" Target="handoutMasters/handoutMaster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font" Target="fonts/font3.fntdata"/><Relationship Id="rId36" Type="http://schemas.microsoft.com/office/2016/11/relationships/changesInfo" Target="changesInfos/changesInfo1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ableStyles" Target="tableStyles.xml"/><Relationship Id="rId8" Type="http://schemas.openxmlformats.org/officeDocument/2006/relationships/slideMaster" Target="slideMasters/slideMaster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n Kim" userId="c1adb9af-5ee8-4d46-b46f-5fbc00da753a" providerId="ADAL" clId="{7E227235-6689-40F9-B9E1-16E5158D1B9A}"/>
    <pc:docChg chg="undo custSel modSld modMainMaster">
      <pc:chgData name="Ain Kim" userId="c1adb9af-5ee8-4d46-b46f-5fbc00da753a" providerId="ADAL" clId="{7E227235-6689-40F9-B9E1-16E5158D1B9A}" dt="2023-02-01T00:39:13.100" v="2488" actId="478"/>
      <pc:docMkLst>
        <pc:docMk/>
      </pc:docMkLst>
      <pc:sldChg chg="addSp delSp modSp mod">
        <pc:chgData name="Ain Kim" userId="c1adb9af-5ee8-4d46-b46f-5fbc00da753a" providerId="ADAL" clId="{7E227235-6689-40F9-B9E1-16E5158D1B9A}" dt="2023-01-27T07:34:53.163" v="2238" actId="21"/>
        <pc:sldMkLst>
          <pc:docMk/>
          <pc:sldMk cId="2205372441" sldId="256"/>
        </pc:sldMkLst>
        <pc:spChg chg="add del mod ord">
          <ac:chgData name="Ain Kim" userId="c1adb9af-5ee8-4d46-b46f-5fbc00da753a" providerId="ADAL" clId="{7E227235-6689-40F9-B9E1-16E5158D1B9A}" dt="2023-01-27T06:36:52.424" v="1531"/>
          <ac:spMkLst>
            <pc:docMk/>
            <pc:sldMk cId="2205372441" sldId="256"/>
            <ac:spMk id="2" creationId="{C15F5060-A6B8-615B-635A-EFFBEBCD6130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2" creationId="{CBA51D1D-06E0-9DB7-5191-293DF166ACB8}"/>
          </ac:spMkLst>
        </pc:spChg>
        <pc:spChg chg="mod">
          <ac:chgData name="Ain Kim" userId="c1adb9af-5ee8-4d46-b46f-5fbc00da753a" providerId="ADAL" clId="{7E227235-6689-40F9-B9E1-16E5158D1B9A}" dt="2023-01-27T06:34:12.725" v="1492"/>
          <ac:spMkLst>
            <pc:docMk/>
            <pc:sldMk cId="2205372441" sldId="256"/>
            <ac:spMk id="3" creationId="{D3F4F663-5697-A86C-357D-D300105D7DC5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4" creationId="{76572A05-3DD4-92D3-D7A2-AC4312029B52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5" creationId="{1A3EB8F3-06F2-418F-099E-F9F65EB08F5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6" creationId="{01E35DB8-DB0F-EB1F-4AF5-C8E23E9A0C79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7" creationId="{1ECD0493-6EAB-5690-31EC-5E78BEDBBBFA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8" creationId="{D392205B-09F7-2499-9CF4-1E4E7963800F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9" creationId="{5246B0C7-BB65-E494-ED8D-B5F9CD8F91C0}"/>
          </ac:spMkLst>
        </pc:spChg>
        <pc:spChg chg="add del mod">
          <ac:chgData name="Ain Kim" userId="c1adb9af-5ee8-4d46-b46f-5fbc00da753a" providerId="ADAL" clId="{7E227235-6689-40F9-B9E1-16E5158D1B9A}" dt="2023-01-27T01:33:27.675" v="33" actId="21"/>
          <ac:spMkLst>
            <pc:docMk/>
            <pc:sldMk cId="2205372441" sldId="256"/>
            <ac:spMk id="9" creationId="{CD5ABA7F-861F-86A7-5894-81781E6DDEA0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0" creationId="{55569ACB-6FEB-54A4-7EE9-0F384E36EBBF}"/>
          </ac:spMkLst>
        </pc:spChg>
        <pc:spChg chg="add del mod">
          <ac:chgData name="Ain Kim" userId="c1adb9af-5ee8-4d46-b46f-5fbc00da753a" providerId="ADAL" clId="{7E227235-6689-40F9-B9E1-16E5158D1B9A}" dt="2023-01-27T06:41:48.825" v="1565" actId="478"/>
          <ac:spMkLst>
            <pc:docMk/>
            <pc:sldMk cId="2205372441" sldId="256"/>
            <ac:spMk id="12" creationId="{E8A6C5B6-A141-2B83-6B0E-833988F0FB34}"/>
          </ac:spMkLst>
        </pc:spChg>
        <pc:spChg chg="add del mod">
          <ac:chgData name="Ain Kim" userId="c1adb9af-5ee8-4d46-b46f-5fbc00da753a" providerId="ADAL" clId="{7E227235-6689-40F9-B9E1-16E5158D1B9A}" dt="2023-01-27T06:52:36.292" v="1771" actId="21"/>
          <ac:spMkLst>
            <pc:docMk/>
            <pc:sldMk cId="2205372441" sldId="256"/>
            <ac:spMk id="13" creationId="{5BF543D7-E227-59D4-9997-D08318CC9FB7}"/>
          </ac:spMkLst>
        </pc:spChg>
        <pc:spChg chg="add mod">
          <ac:chgData name="Ain Kim" userId="c1adb9af-5ee8-4d46-b46f-5fbc00da753a" providerId="ADAL" clId="{7E227235-6689-40F9-B9E1-16E5158D1B9A}" dt="2023-01-27T07:07:48.949" v="1904" actId="1076"/>
          <ac:spMkLst>
            <pc:docMk/>
            <pc:sldMk cId="2205372441" sldId="256"/>
            <ac:spMk id="14" creationId="{D05DA1E8-2170-25FF-A458-C55934B8BBBF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7" creationId="{12A92B07-4A01-FC9E-3358-AFAA750C6FB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8" creationId="{00FE1DF0-28DF-AA82-3BDE-879CA4306BB3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9" creationId="{6645EE3C-60C7-586E-D37E-EDDF642F8CBD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0" creationId="{0E59303C-AF21-AC42-DDCF-4B9B923E60FA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1" creationId="{0B494D92-65BB-0F1A-D173-19C261A64992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2" creationId="{B537CD70-987B-F8B9-160D-42FFB93FBB9B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3" creationId="{B6E3B7D6-A550-4A32-686B-726B30DDE38D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4" creationId="{37CF62FD-E57F-5175-FABA-A3553140D5C4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6" creationId="{E12BEE3C-0544-850B-EEF6-64E4BF94C16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7" creationId="{F78B80B9-D219-FC8F-7B97-055352109F8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8" creationId="{EB446BAD-B9EC-6C5A-E23D-95CC05BB0AC7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9" creationId="{D626BE8B-A814-B616-037B-9F7073DCEAD9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2" creationId="{E8C2789F-9DD9-4968-2CE9-E8DF31D1947B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3" creationId="{EB5506B2-4D73-69E7-5907-D7D3E89EB8C8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4" creationId="{CE5DB729-5499-E889-3169-6C69608FEED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5" creationId="{12821710-34B3-8525-E4F4-E72A781AD712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6" creationId="{8FC88588-6B8F-1540-EFF4-094214C34651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9" creationId="{089BC446-BA11-9E35-EF27-DCCF980397C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0" creationId="{E7CE9758-5DF3-D618-90E0-5039A92F963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1" creationId="{7D79B628-D8D2-E600-3152-25C0CD55FEBB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2" creationId="{F77E04CF-BFF6-3E72-55C2-54660D430F9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3" creationId="{814B919F-76E4-6D7C-9D66-920FCA6E663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4" creationId="{5FB0AB37-6435-104E-2B32-84D3A84E0D88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5" creationId="{8C676A0F-7B0D-3948-402B-F538BC214612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6" creationId="{7A87036A-23BC-7FB1-B1A9-651E445A113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8" creationId="{F1481C31-A2E0-DB45-52FE-1990E3BF9201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9" creationId="{3BC4B9CE-2874-AFB5-273E-3EDAC05106A4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50" creationId="{6AB726D9-24C0-F01F-6C44-7E573AE7E203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51" creationId="{7DD76252-61C0-B955-7D50-DE7B0B6B2063}"/>
          </ac:spMkLst>
        </pc:spChg>
        <pc:spChg chg="add del mod">
          <ac:chgData name="Ain Kim" userId="c1adb9af-5ee8-4d46-b46f-5fbc00da753a" providerId="ADAL" clId="{7E227235-6689-40F9-B9E1-16E5158D1B9A}" dt="2023-01-27T06:42:40.922" v="1579" actId="478"/>
          <ac:spMkLst>
            <pc:docMk/>
            <pc:sldMk cId="2205372441" sldId="256"/>
            <ac:spMk id="57" creationId="{C9584278-E86F-AC79-2C4B-02DB0DFE622F}"/>
          </ac:spMkLst>
        </pc:spChg>
        <pc:spChg chg="add del mod">
          <ac:chgData name="Ain Kim" userId="c1adb9af-5ee8-4d46-b46f-5fbc00da753a" providerId="ADAL" clId="{7E227235-6689-40F9-B9E1-16E5158D1B9A}" dt="2023-01-27T06:42:09.646" v="1572" actId="478"/>
          <ac:spMkLst>
            <pc:docMk/>
            <pc:sldMk cId="2205372441" sldId="256"/>
            <ac:spMk id="58" creationId="{50149018-5AD2-4592-AD1C-92FA0E17CC2D}"/>
          </ac:spMkLst>
        </pc:spChg>
        <pc:spChg chg="add del mod">
          <ac:chgData name="Ain Kim" userId="c1adb9af-5ee8-4d46-b46f-5fbc00da753a" providerId="ADAL" clId="{7E227235-6689-40F9-B9E1-16E5158D1B9A}" dt="2023-01-27T06:42:49.224" v="1581" actId="21"/>
          <ac:spMkLst>
            <pc:docMk/>
            <pc:sldMk cId="2205372441" sldId="256"/>
            <ac:spMk id="59" creationId="{F0B7DA8B-A672-707A-BEB3-F8C3BD415470}"/>
          </ac:spMkLst>
        </pc:spChg>
        <pc:spChg chg="add mod">
          <ac:chgData name="Ain Kim" userId="c1adb9af-5ee8-4d46-b46f-5fbc00da753a" providerId="ADAL" clId="{7E227235-6689-40F9-B9E1-16E5158D1B9A}" dt="2023-01-27T07:08:59.744" v="1915" actId="552"/>
          <ac:spMkLst>
            <pc:docMk/>
            <pc:sldMk cId="2205372441" sldId="256"/>
            <ac:spMk id="61" creationId="{0EB8DB6C-06B8-D749-D305-188DD5038892}"/>
          </ac:spMkLst>
        </pc:spChg>
        <pc:spChg chg="add del mod">
          <ac:chgData name="Ain Kim" userId="c1adb9af-5ee8-4d46-b46f-5fbc00da753a" providerId="ADAL" clId="{7E227235-6689-40F9-B9E1-16E5158D1B9A}" dt="2023-01-27T07:08:51.408" v="1910"/>
          <ac:spMkLst>
            <pc:docMk/>
            <pc:sldMk cId="2205372441" sldId="256"/>
            <ac:spMk id="62" creationId="{4C4401FA-21D1-7451-54FF-1BFDCE356D24}"/>
          </ac:spMkLst>
        </pc:spChg>
        <pc:spChg chg="add del mod">
          <ac:chgData name="Ain Kim" userId="c1adb9af-5ee8-4d46-b46f-5fbc00da753a" providerId="ADAL" clId="{7E227235-6689-40F9-B9E1-16E5158D1B9A}" dt="2023-01-27T07:08:51.408" v="1910"/>
          <ac:spMkLst>
            <pc:docMk/>
            <pc:sldMk cId="2205372441" sldId="256"/>
            <ac:spMk id="63" creationId="{428F4B70-A906-9B2D-7CCF-AADA680B1BE3}"/>
          </ac:spMkLst>
        </pc:spChg>
        <pc:spChg chg="add del mod">
          <ac:chgData name="Ain Kim" userId="c1adb9af-5ee8-4d46-b46f-5fbc00da753a" providerId="ADAL" clId="{7E227235-6689-40F9-B9E1-16E5158D1B9A}" dt="2023-01-27T07:09:03.932" v="1916" actId="21"/>
          <ac:spMkLst>
            <pc:docMk/>
            <pc:sldMk cId="2205372441" sldId="256"/>
            <ac:spMk id="64" creationId="{C132FAF8-AFF6-7CFA-AE5D-7219A6DFC1BF}"/>
          </ac:spMkLst>
        </pc:spChg>
        <pc:spChg chg="add del mod">
          <ac:chgData name="Ain Kim" userId="c1adb9af-5ee8-4d46-b46f-5fbc00da753a" providerId="ADAL" clId="{7E227235-6689-40F9-B9E1-16E5158D1B9A}" dt="2023-01-27T07:09:03.932" v="1916" actId="21"/>
          <ac:spMkLst>
            <pc:docMk/>
            <pc:sldMk cId="2205372441" sldId="256"/>
            <ac:spMk id="65" creationId="{FE86087A-AD43-179B-0AFE-CD2C417D937E}"/>
          </ac:spMkLst>
        </pc:spChg>
        <pc:grpChg chg="add del 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4" creationId="{42C54D34-2A9C-2F2A-4695-5530AFECED5D}"/>
          </ac:grpSpMkLst>
        </pc:grpChg>
        <pc:grpChg chg="mod or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5" creationId="{870205AD-E42B-1572-AE4D-CC2196A57678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11" creationId="{4091D960-B14D-D28A-DF2A-960BAFB08046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16" creationId="{E5786166-5527-D22B-5D48-83D86193492B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25" creationId="{D1F7E7E3-0EC1-B73C-32B2-CE9612B511A4}"/>
          </ac:grpSpMkLst>
        </pc:grpChg>
        <pc:grpChg chg="add del 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0" creationId="{9C8FA703-F277-815F-0E92-1825FB319833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1" creationId="{89CBE0A8-B195-5666-7E2C-8486C5017F58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7" creationId="{C67DCB96-6D88-E157-EC4A-37AB199E8606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8" creationId="{44A7D760-3319-05B4-9837-ACEBC5AD4645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47" creationId="{59919393-97BF-9A25-662A-EC09BDE6093A}"/>
          </ac:grpSpMkLst>
        </pc:grpChg>
        <pc:grpChg chg="add mod">
          <ac:chgData name="Ain Kim" userId="c1adb9af-5ee8-4d46-b46f-5fbc00da753a" providerId="ADAL" clId="{7E227235-6689-40F9-B9E1-16E5158D1B9A}" dt="2023-01-27T06:40:53.508" v="1556" actId="164"/>
          <ac:grpSpMkLst>
            <pc:docMk/>
            <pc:sldMk cId="2205372441" sldId="256"/>
            <ac:grpSpMk id="56" creationId="{293A6A89-EFF0-3AEA-E0EB-CE771FBD6334}"/>
          </ac:grpSpMkLst>
        </pc:grpChg>
        <pc:picChg chg="add del mod">
          <ac:chgData name="Ain Kim" userId="c1adb9af-5ee8-4d46-b46f-5fbc00da753a" providerId="ADAL" clId="{7E227235-6689-40F9-B9E1-16E5158D1B9A}" dt="2023-01-27T02:44:27.511" v="298" actId="21"/>
          <ac:picMkLst>
            <pc:docMk/>
            <pc:sldMk cId="2205372441" sldId="256"/>
            <ac:picMk id="11" creationId="{BB946324-1C24-D385-FFBA-82A09566A5AB}"/>
          </ac:picMkLst>
        </pc:picChg>
        <pc:picChg chg="add del mod ord modCrop">
          <ac:chgData name="Ain Kim" userId="c1adb9af-5ee8-4d46-b46f-5fbc00da753a" providerId="ADAL" clId="{7E227235-6689-40F9-B9E1-16E5158D1B9A}" dt="2023-01-27T06:36:52.424" v="1531"/>
          <ac:picMkLst>
            <pc:docMk/>
            <pc:sldMk cId="2205372441" sldId="256"/>
            <ac:picMk id="15" creationId="{E88C821E-FB28-93DE-4D7C-ED13035BB6EB}"/>
          </ac:picMkLst>
        </pc:picChg>
        <pc:picChg chg="mod">
          <ac:chgData name="Ain Kim" userId="c1adb9af-5ee8-4d46-b46f-5fbc00da753a" providerId="ADAL" clId="{7E227235-6689-40F9-B9E1-16E5158D1B9A}" dt="2023-01-27T06:36:28.009" v="1518"/>
          <ac:picMkLst>
            <pc:docMk/>
            <pc:sldMk cId="2205372441" sldId="256"/>
            <ac:picMk id="52" creationId="{07902EDD-EDFA-781E-C118-01C3AB28A452}"/>
          </ac:picMkLst>
        </pc:picChg>
        <pc:picChg chg="mod">
          <ac:chgData name="Ain Kim" userId="c1adb9af-5ee8-4d46-b46f-5fbc00da753a" providerId="ADAL" clId="{7E227235-6689-40F9-B9E1-16E5158D1B9A}" dt="2023-01-27T06:36:35.761" v="1523"/>
          <ac:picMkLst>
            <pc:docMk/>
            <pc:sldMk cId="2205372441" sldId="256"/>
            <ac:picMk id="53" creationId="{80C29C63-41C5-E5BD-11C4-8E32C93E8BE0}"/>
          </ac:picMkLst>
        </pc:picChg>
        <pc:picChg chg="mod">
          <ac:chgData name="Ain Kim" userId="c1adb9af-5ee8-4d46-b46f-5fbc00da753a" providerId="ADAL" clId="{7E227235-6689-40F9-B9E1-16E5158D1B9A}" dt="2023-01-27T06:36:38.758" v="1525"/>
          <ac:picMkLst>
            <pc:docMk/>
            <pc:sldMk cId="2205372441" sldId="256"/>
            <ac:picMk id="54" creationId="{9375FEA2-D37B-8DF4-7C84-1C1D87D84BE5}"/>
          </ac:picMkLst>
        </pc:picChg>
        <pc:picChg chg="del mod">
          <ac:chgData name="Ain Kim" userId="c1adb9af-5ee8-4d46-b46f-5fbc00da753a" providerId="ADAL" clId="{7E227235-6689-40F9-B9E1-16E5158D1B9A}" dt="2023-01-27T07:34:53.163" v="2238" actId="21"/>
          <ac:picMkLst>
            <pc:docMk/>
            <pc:sldMk cId="2205372441" sldId="256"/>
            <ac:picMk id="55" creationId="{E752330C-AC34-D222-E649-B9FA4B3AEB54}"/>
          </ac:picMkLst>
        </pc:picChg>
      </pc:sldChg>
      <pc:sldChg chg="addSp delSp modSp mod">
        <pc:chgData name="Ain Kim" userId="c1adb9af-5ee8-4d46-b46f-5fbc00da753a" providerId="ADAL" clId="{7E227235-6689-40F9-B9E1-16E5158D1B9A}" dt="2023-01-27T07:14:49.035" v="2017"/>
        <pc:sldMkLst>
          <pc:docMk/>
          <pc:sldMk cId="1947321229" sldId="258"/>
        </pc:sldMkLst>
        <pc:spChg chg="del">
          <ac:chgData name="Ain Kim" userId="c1adb9af-5ee8-4d46-b46f-5fbc00da753a" providerId="ADAL" clId="{7E227235-6689-40F9-B9E1-16E5158D1B9A}" dt="2023-01-27T04:47:15.307" v="1349" actId="478"/>
          <ac:spMkLst>
            <pc:docMk/>
            <pc:sldMk cId="1947321229" sldId="258"/>
            <ac:spMk id="2" creationId="{8AEE3A34-F6A9-EAE9-1BAB-CA3C615ACA70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2" creationId="{A8F54951-FF41-8E97-60C3-E1C7BD0AAA33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3" creationId="{2639F2D2-0EAA-B938-1CB3-60B30440BB94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3" creationId="{6F5B12FA-0E2A-145F-C31E-D78263357CD2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4" creationId="{C6FA7E1B-F1AD-2705-C25E-D5193795FB43}"/>
          </ac:spMkLst>
        </pc:spChg>
        <pc:spChg chg="mod">
          <ac:chgData name="Ain Kim" userId="c1adb9af-5ee8-4d46-b46f-5fbc00da753a" providerId="ADAL" clId="{7E227235-6689-40F9-B9E1-16E5158D1B9A}" dt="2023-01-27T07:13:40.657" v="1955"/>
          <ac:spMkLst>
            <pc:docMk/>
            <pc:sldMk cId="1947321229" sldId="258"/>
            <ac:spMk id="6" creationId="{15D621EC-3761-8887-7FA5-86FE2D63C91C}"/>
          </ac:spMkLst>
        </pc:spChg>
        <pc:spChg chg="mod">
          <ac:chgData name="Ain Kim" userId="c1adb9af-5ee8-4d46-b46f-5fbc00da753a" providerId="ADAL" clId="{7E227235-6689-40F9-B9E1-16E5158D1B9A}" dt="2023-01-27T07:13:40.657" v="1955"/>
          <ac:spMkLst>
            <pc:docMk/>
            <pc:sldMk cId="1947321229" sldId="258"/>
            <ac:spMk id="7" creationId="{CEAE5D31-2788-183A-8716-B4CF1C421A12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7" creationId="{F1BAD74C-8D3B-FC3D-CAB2-75CB25E46248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9" creationId="{0DFF2B20-6117-350B-0172-412F1A28E2BF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10" creationId="{485FAFD9-CC84-389D-2886-C9547CD41EE0}"/>
          </ac:spMkLst>
        </pc:spChg>
        <pc:spChg chg="add del mod">
          <ac:chgData name="Ain Kim" userId="c1adb9af-5ee8-4d46-b46f-5fbc00da753a" providerId="ADAL" clId="{7E227235-6689-40F9-B9E1-16E5158D1B9A}" dt="2023-01-27T07:14:48.602" v="2016"/>
          <ac:spMkLst>
            <pc:docMk/>
            <pc:sldMk cId="1947321229" sldId="258"/>
            <ac:spMk id="12" creationId="{6A5203E0-286E-81FD-AD7C-32AE556E3447}"/>
          </ac:spMkLst>
        </pc:spChg>
        <pc:spChg chg="add del mod">
          <ac:chgData name="Ain Kim" userId="c1adb9af-5ee8-4d46-b46f-5fbc00da753a" providerId="ADAL" clId="{7E227235-6689-40F9-B9E1-16E5158D1B9A}" dt="2023-01-27T07:14:47.435" v="2014"/>
          <ac:spMkLst>
            <pc:docMk/>
            <pc:sldMk cId="1947321229" sldId="258"/>
            <ac:spMk id="13" creationId="{2B9E8B5F-A892-4B4D-18A1-8D5DEB7959E2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15" creationId="{8C9DE4D2-DCD7-2BE4-3F3E-B83374B75CCC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6" creationId="{D6D19E86-70C8-F783-62A3-4635CC2FBF24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7" creationId="{A4A8762F-1DB0-D10C-B9E1-A5BC2535014F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8" creationId="{9FDCA7CB-6E5A-A98D-F1B3-1619DEC43DEB}"/>
          </ac:spMkLst>
        </pc:spChg>
        <pc:grpChg chg="add del mod">
          <ac:chgData name="Ain Kim" userId="c1adb9af-5ee8-4d46-b46f-5fbc00da753a" providerId="ADAL" clId="{7E227235-6689-40F9-B9E1-16E5158D1B9A}" dt="2023-01-27T07:14:49.035" v="2017"/>
          <ac:grpSpMkLst>
            <pc:docMk/>
            <pc:sldMk cId="1947321229" sldId="258"/>
            <ac:grpSpMk id="5" creationId="{C39F655A-7C9B-B601-6536-47B4BA8A7F58}"/>
          </ac:grpSpMkLst>
        </pc:grpChg>
        <pc:picChg chg="mod">
          <ac:chgData name="Ain Kim" userId="c1adb9af-5ee8-4d46-b46f-5fbc00da753a" providerId="ADAL" clId="{7E227235-6689-40F9-B9E1-16E5158D1B9A}" dt="2023-01-27T07:13:40.657" v="1955"/>
          <ac:picMkLst>
            <pc:docMk/>
            <pc:sldMk cId="1947321229" sldId="258"/>
            <ac:picMk id="8" creationId="{FD323E7D-E04B-0902-CFC9-62D8035119EE}"/>
          </ac:picMkLst>
        </pc:picChg>
        <pc:cxnChg chg="add del mod">
          <ac:chgData name="Ain Kim" userId="c1adb9af-5ee8-4d46-b46f-5fbc00da753a" providerId="ADAL" clId="{7E227235-6689-40F9-B9E1-16E5158D1B9A}" dt="2023-01-27T07:14:49.035" v="2017"/>
          <ac:cxnSpMkLst>
            <pc:docMk/>
            <pc:sldMk cId="1947321229" sldId="258"/>
            <ac:cxnSpMk id="11" creationId="{B22E1CCF-393C-179C-F7B4-15508B93A651}"/>
          </ac:cxnSpMkLst>
        </pc:cxnChg>
      </pc:sldChg>
      <pc:sldChg chg="addSp delSp modSp mod">
        <pc:chgData name="Ain Kim" userId="c1adb9af-5ee8-4d46-b46f-5fbc00da753a" providerId="ADAL" clId="{7E227235-6689-40F9-B9E1-16E5158D1B9A}" dt="2023-02-01T00:22:14.474" v="2357" actId="1076"/>
        <pc:sldMkLst>
          <pc:docMk/>
          <pc:sldMk cId="2175709154" sldId="259"/>
        </pc:sldMkLst>
        <pc:spChg chg="add del mod">
          <ac:chgData name="Ain Kim" userId="c1adb9af-5ee8-4d46-b46f-5fbc00da753a" providerId="ADAL" clId="{7E227235-6689-40F9-B9E1-16E5158D1B9A}" dt="2023-02-01T00:20:37.062" v="2341" actId="21"/>
          <ac:spMkLst>
            <pc:docMk/>
            <pc:sldMk cId="2175709154" sldId="259"/>
            <ac:spMk id="5" creationId="{48DB8C20-A71E-F2B7-3080-D35169ABCC61}"/>
          </ac:spMkLst>
        </pc:spChg>
        <pc:spChg chg="add del mod">
          <ac:chgData name="Ain Kim" userId="c1adb9af-5ee8-4d46-b46f-5fbc00da753a" providerId="ADAL" clId="{7E227235-6689-40F9-B9E1-16E5158D1B9A}" dt="2023-01-27T07:36:08.455" v="2252" actId="478"/>
          <ac:spMkLst>
            <pc:docMk/>
            <pc:sldMk cId="2175709154" sldId="259"/>
            <ac:spMk id="5" creationId="{A515821B-031E-457B-3F29-2229FCF81E6D}"/>
          </ac:spMkLst>
        </pc:spChg>
        <pc:spChg chg="add del mod">
          <ac:chgData name="Ain Kim" userId="c1adb9af-5ee8-4d46-b46f-5fbc00da753a" providerId="ADAL" clId="{7E227235-6689-40F9-B9E1-16E5158D1B9A}" dt="2023-02-01T00:20:37.062" v="2341" actId="21"/>
          <ac:spMkLst>
            <pc:docMk/>
            <pc:sldMk cId="2175709154" sldId="259"/>
            <ac:spMk id="6" creationId="{6D2F3A7B-C302-0075-3866-3E75BA087CD4}"/>
          </ac:spMkLst>
        </pc:spChg>
        <pc:spChg chg="add mod">
          <ac:chgData name="Ain Kim" userId="c1adb9af-5ee8-4d46-b46f-5fbc00da753a" providerId="ADAL" clId="{7E227235-6689-40F9-B9E1-16E5158D1B9A}" dt="2023-02-01T00:22:04.083" v="2355" actId="14100"/>
          <ac:spMkLst>
            <pc:docMk/>
            <pc:sldMk cId="2175709154" sldId="259"/>
            <ac:spMk id="7" creationId="{C0ECB69B-549F-EBD1-614B-5464A69C16EC}"/>
          </ac:spMkLst>
        </pc:spChg>
        <pc:spChg chg="add mod">
          <ac:chgData name="Ain Kim" userId="c1adb9af-5ee8-4d46-b46f-5fbc00da753a" providerId="ADAL" clId="{7E227235-6689-40F9-B9E1-16E5158D1B9A}" dt="2023-02-01T00:22:14.474" v="2357" actId="1076"/>
          <ac:spMkLst>
            <pc:docMk/>
            <pc:sldMk cId="2175709154" sldId="259"/>
            <ac:spMk id="8" creationId="{74F2C6D0-9CBD-589B-8F90-DD6327D976A2}"/>
          </ac:spMkLst>
        </pc:spChg>
        <pc:spChg chg="add del mod">
          <ac:chgData name="Ain Kim" userId="c1adb9af-5ee8-4d46-b46f-5fbc00da753a" providerId="ADAL" clId="{7E227235-6689-40F9-B9E1-16E5158D1B9A}" dt="2023-01-27T04:58:31.938" v="1368" actId="478"/>
          <ac:spMkLst>
            <pc:docMk/>
            <pc:sldMk cId="2175709154" sldId="259"/>
            <ac:spMk id="14" creationId="{65FC2931-E41C-7E5C-A9CF-6DA96B56074B}"/>
          </ac:spMkLst>
        </pc:spChg>
        <pc:spChg chg="add del mod">
          <ac:chgData name="Ain Kim" userId="c1adb9af-5ee8-4d46-b46f-5fbc00da753a" providerId="ADAL" clId="{7E227235-6689-40F9-B9E1-16E5158D1B9A}" dt="2023-01-27T07:03:01.231" v="1880" actId="478"/>
          <ac:spMkLst>
            <pc:docMk/>
            <pc:sldMk cId="2175709154" sldId="259"/>
            <ac:spMk id="15" creationId="{85979592-F08A-0E36-349F-FCC505726CDF}"/>
          </ac:spMkLst>
        </pc:spChg>
        <pc:spChg chg="del mod topLvl">
          <ac:chgData name="Ain Kim" userId="c1adb9af-5ee8-4d46-b46f-5fbc00da753a" providerId="ADAL" clId="{7E227235-6689-40F9-B9E1-16E5158D1B9A}" dt="2023-02-01T00:22:10.471" v="2356" actId="478"/>
          <ac:spMkLst>
            <pc:docMk/>
            <pc:sldMk cId="2175709154" sldId="259"/>
            <ac:spMk id="52" creationId="{003D8C0A-5287-4949-866E-975B531B0B93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06" creationId="{40864070-7FFC-4055-AF59-BFCFEB04F5BE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09" creationId="{184B86B6-D9DD-46A8-A2D9-49E238F9FE0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0" creationId="{643CD614-14D5-46B8-A8AD-6C516E2D6291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2" creationId="{AE0B90D9-9014-4C59-B7B0-F4F7AB013879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3" creationId="{3FEB2CFF-2B6A-4863-94E3-FEB615CAB83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4" creationId="{A491B3F4-47FF-4C42-B802-E093C9E7D84F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6" creationId="{1BFCC23E-578A-4A9D-8BDB-5B3CACAB8E46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8" creationId="{C6666443-CC79-4759-B023-EE5A118ADE3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1" creationId="{5927A212-D532-4B33-991E-75ABE1FEEA8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5" creationId="{B7937B84-F6DE-4E69-B505-CB91143E8D85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6" creationId="{DCDD8DE4-1FA7-4C45-9303-5135C2F3CBA0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7" creationId="{8BD68A1B-2C75-4574-AB94-5F95D8A6C0B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9" creationId="{6352007C-CDF5-42EF-91B8-2E451114A8C8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0" creationId="{F7508A27-6B3C-48FC-842A-42FF998405D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1" creationId="{0B49CB73-009A-4A80-BB9C-01BAA0BA1B35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5" creationId="{14ED0533-E61E-4AC9-BEDB-5DB010941341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6" creationId="{F23CA70F-A0D7-4754-93CD-D9DD74333139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7" creationId="{1D134DAD-9B8A-4042-B84E-A79A7FD0028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9" creationId="{C5382C04-5D03-43FA-9F38-19A13C3F7394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47" creationId="{6D23447F-F066-4373-8403-2223C96F775C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49" creationId="{DFB78FEB-B0B9-4680-842A-8ABA7BAED44A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50" creationId="{D2B7550D-1779-4A80-8A63-AB0E73DE964B}"/>
          </ac:spMkLst>
        </pc:spChg>
        <pc:grpChg chg="del mod topLvl">
          <ac:chgData name="Ain Kim" userId="c1adb9af-5ee8-4d46-b46f-5fbc00da753a" providerId="ADAL" clId="{7E227235-6689-40F9-B9E1-16E5158D1B9A}" dt="2023-02-01T00:22:10.471" v="2356" actId="478"/>
          <ac:grpSpMkLst>
            <pc:docMk/>
            <pc:sldMk cId="2175709154" sldId="259"/>
            <ac:grpSpMk id="2" creationId="{47D3AC36-FB95-496E-A056-A72F172A93E1}"/>
          </ac:grpSpMkLst>
        </pc:grpChg>
        <pc:grpChg chg="add del 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3" creationId="{88D4F5F5-6182-6F93-721E-6502B760DD5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5" creationId="{B1A2A877-5DBF-4F80-98FA-3B9E569C9C64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7" creationId="{0EC4B29B-1170-4CE0-9FAB-6E18549A19FE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8" creationId="{CEFBAF30-CB75-4645-80CB-C8AD67092DE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1" creationId="{AC2A5276-4E2A-4FC6-A358-4BED0D21371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5" creationId="{42F448DE-3E07-46B8-9BEE-701522E5D15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7" creationId="{A1E96B5C-7BE2-4F8F-81D3-BEB2557483E4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0" creationId="{E7C1E6F0-E05F-4875-AFE7-AB2447C22218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4" creationId="{5DA79200-A2C9-4548-93C3-0969F9F5473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8" creationId="{C4A3257C-811A-47F2-A989-D78F7EE7950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2" creationId="{E9D64BF4-EA07-47BA-BCB7-9F202711A7F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3" creationId="{004203D4-F1CB-4D0B-B078-241A1F03FD62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4" creationId="{B071CBDA-01D7-4D56-A840-D8A2E6826E9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3" creationId="{2E72F958-997E-4B0E-9F83-6957088CC08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6" creationId="{52C185EA-57C9-46D2-8DE3-8E3629979742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8" creationId="{BA2329CA-C553-4210-AB75-BA85E06EAB12}"/>
          </ac:grpSpMkLst>
        </pc:grp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04" creationId="{ACF581F8-49A1-44E2-A846-12037333D85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19" creationId="{DA29D312-0A7C-45EA-8950-6F54BA38F78F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22" creationId="{0B203E99-C0FB-47A5-989C-CD4F3272DCBC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23" creationId="{BF1EAF07-A3C7-43F0-A8E2-BC4B4F4A97F8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38" creationId="{7E96F23F-0BD7-4A6A-A65A-7C355AF058B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0" creationId="{170DCA70-879B-4D41-8885-E85476738C12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1" creationId="{A81DA83A-9EEB-440B-AB06-70FB288B82E0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2" creationId="{4729EFEC-DEA6-4009-A892-BB2CC13D98F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4" creationId="{A222EEC8-8030-4750-A224-C9278321D8C5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5" creationId="{87AB534A-CD0E-4365-A505-4B52FC721714}"/>
          </ac:picMkLst>
        </pc:picChg>
      </pc:sldChg>
      <pc:sldChg chg="addSp delSp modSp mod">
        <pc:chgData name="Ain Kim" userId="c1adb9af-5ee8-4d46-b46f-5fbc00da753a" providerId="ADAL" clId="{7E227235-6689-40F9-B9E1-16E5158D1B9A}" dt="2023-02-01T00:20:11.167" v="2339" actId="478"/>
        <pc:sldMkLst>
          <pc:docMk/>
          <pc:sldMk cId="576694102" sldId="309"/>
        </pc:sldMkLst>
        <pc:spChg chg="add del mod">
          <ac:chgData name="Ain Kim" userId="c1adb9af-5ee8-4d46-b46f-5fbc00da753a" providerId="ADAL" clId="{7E227235-6689-40F9-B9E1-16E5158D1B9A}" dt="2023-02-01T00:20:03.406" v="2337" actId="478"/>
          <ac:spMkLst>
            <pc:docMk/>
            <pc:sldMk cId="576694102" sldId="309"/>
            <ac:spMk id="2" creationId="{2F7AB1A5-D64C-B80B-0F3A-0BFBA02BEB03}"/>
          </ac:spMkLst>
        </pc:spChg>
        <pc:spChg chg="add del mod">
          <ac:chgData name="Ain Kim" userId="c1adb9af-5ee8-4d46-b46f-5fbc00da753a" providerId="ADAL" clId="{7E227235-6689-40F9-B9E1-16E5158D1B9A}" dt="2023-01-27T06:43:14.735" v="1586" actId="21"/>
          <ac:spMkLst>
            <pc:docMk/>
            <pc:sldMk cId="576694102" sldId="309"/>
            <ac:spMk id="2" creationId="{D561EACF-7E15-DE22-9DC4-D513F76B4FE6}"/>
          </ac:spMkLst>
        </pc:spChg>
        <pc:spChg chg="add del mod">
          <ac:chgData name="Ain Kim" userId="c1adb9af-5ee8-4d46-b46f-5fbc00da753a" providerId="ADAL" clId="{7E227235-6689-40F9-B9E1-16E5158D1B9A}" dt="2023-01-27T06:45:29.445" v="1618" actId="478"/>
          <ac:spMkLst>
            <pc:docMk/>
            <pc:sldMk cId="576694102" sldId="309"/>
            <ac:spMk id="3" creationId="{66E30552-F6AC-DE4B-EA1D-24F1ABAD7952}"/>
          </ac:spMkLst>
        </pc:spChg>
        <pc:spChg chg="add del mod">
          <ac:chgData name="Ain Kim" userId="c1adb9af-5ee8-4d46-b46f-5fbc00da753a" providerId="ADAL" clId="{7E227235-6689-40F9-B9E1-16E5158D1B9A}" dt="2023-02-01T00:20:11.167" v="2339" actId="478"/>
          <ac:spMkLst>
            <pc:docMk/>
            <pc:sldMk cId="576694102" sldId="309"/>
            <ac:spMk id="3" creationId="{F859B729-8106-F7CB-8148-92CE304426C2}"/>
          </ac:spMkLst>
        </pc:spChg>
        <pc:spChg chg="add del mod">
          <ac:chgData name="Ain Kim" userId="c1adb9af-5ee8-4d46-b46f-5fbc00da753a" providerId="ADAL" clId="{7E227235-6689-40F9-B9E1-16E5158D1B9A}" dt="2023-01-27T07:04:32.779" v="1895" actId="21"/>
          <ac:spMkLst>
            <pc:docMk/>
            <pc:sldMk cId="576694102" sldId="309"/>
            <ac:spMk id="4" creationId="{E41E729B-FF2C-2023-E482-CB2E125BB29F}"/>
          </ac:spMkLst>
        </pc:spChg>
        <pc:spChg chg="add del mod">
          <ac:chgData name="Ain Kim" userId="c1adb9af-5ee8-4d46-b46f-5fbc00da753a" providerId="ADAL" clId="{7E227235-6689-40F9-B9E1-16E5158D1B9A}" dt="2023-01-27T07:04:14.192" v="1890"/>
          <ac:spMkLst>
            <pc:docMk/>
            <pc:sldMk cId="576694102" sldId="309"/>
            <ac:spMk id="5" creationId="{2BBC027B-2B87-706E-F1ED-2E4A8714693A}"/>
          </ac:spMkLst>
        </pc:spChg>
        <pc:spChg chg="mod">
          <ac:chgData name="Ain Kim" userId="c1adb9af-5ee8-4d46-b46f-5fbc00da753a" providerId="ADAL" clId="{7E227235-6689-40F9-B9E1-16E5158D1B9A}" dt="2023-01-27T01:43:06.190" v="137" actId="207"/>
          <ac:spMkLst>
            <pc:docMk/>
            <pc:sldMk cId="576694102" sldId="309"/>
            <ac:spMk id="6" creationId="{57EA71F8-68E2-2305-45E0-A72E24A8944C}"/>
          </ac:spMkLst>
        </pc:spChg>
        <pc:spChg chg="add del mod">
          <ac:chgData name="Ain Kim" userId="c1adb9af-5ee8-4d46-b46f-5fbc00da753a" providerId="ADAL" clId="{7E227235-6689-40F9-B9E1-16E5158D1B9A}" dt="2023-01-27T07:04:14.192" v="1890"/>
          <ac:spMkLst>
            <pc:docMk/>
            <pc:sldMk cId="576694102" sldId="309"/>
            <ac:spMk id="6" creationId="{ED4D74DA-BFC1-868A-C4CF-5BFD3DD70634}"/>
          </ac:spMkLst>
        </pc:spChg>
        <pc:spChg chg="add del mod">
          <ac:chgData name="Ain Kim" userId="c1adb9af-5ee8-4d46-b46f-5fbc00da753a" providerId="ADAL" clId="{7E227235-6689-40F9-B9E1-16E5158D1B9A}" dt="2023-01-27T07:04:15.899" v="1892"/>
          <ac:spMkLst>
            <pc:docMk/>
            <pc:sldMk cId="576694102" sldId="309"/>
            <ac:spMk id="7" creationId="{EB8C5CF4-4EBB-FDF8-6382-C15537301AD0}"/>
          </ac:spMkLst>
        </pc:spChg>
        <pc:spChg chg="add del mod">
          <ac:chgData name="Ain Kim" userId="c1adb9af-5ee8-4d46-b46f-5fbc00da753a" providerId="ADAL" clId="{7E227235-6689-40F9-B9E1-16E5158D1B9A}" dt="2023-01-27T07:04:15.899" v="1892"/>
          <ac:spMkLst>
            <pc:docMk/>
            <pc:sldMk cId="576694102" sldId="309"/>
            <ac:spMk id="8" creationId="{70CE37CA-44D4-3E6D-F443-8B89C9270D15}"/>
          </ac:spMkLst>
        </pc:spChg>
        <pc:spChg chg="mod">
          <ac:chgData name="Ain Kim" userId="c1adb9af-5ee8-4d46-b46f-5fbc00da753a" providerId="ADAL" clId="{7E227235-6689-40F9-B9E1-16E5158D1B9A}" dt="2023-01-27T01:40:51.857" v="109" actId="164"/>
          <ac:spMkLst>
            <pc:docMk/>
            <pc:sldMk cId="576694102" sldId="309"/>
            <ac:spMk id="8" creationId="{D2A319BE-6170-4FAB-670C-1FAC4F959D5D}"/>
          </ac:spMkLst>
        </pc:spChg>
        <pc:spChg chg="add mod">
          <ac:chgData name="Ain Kim" userId="c1adb9af-5ee8-4d46-b46f-5fbc00da753a" providerId="ADAL" clId="{7E227235-6689-40F9-B9E1-16E5158D1B9A}" dt="2023-02-01T00:19:46.908" v="2335" actId="1036"/>
          <ac:spMkLst>
            <pc:docMk/>
            <pc:sldMk cId="576694102" sldId="309"/>
            <ac:spMk id="9" creationId="{DA6CC3F2-DAA9-4A2C-485D-3058573FDA03}"/>
          </ac:spMkLst>
        </pc:spChg>
        <pc:spChg chg="add del mod">
          <ac:chgData name="Ain Kim" userId="c1adb9af-5ee8-4d46-b46f-5fbc00da753a" providerId="ADAL" clId="{7E227235-6689-40F9-B9E1-16E5158D1B9A}" dt="2023-01-27T07:08:48.340" v="1908"/>
          <ac:spMkLst>
            <pc:docMk/>
            <pc:sldMk cId="576694102" sldId="309"/>
            <ac:spMk id="10" creationId="{1868F25B-CE17-9E4E-11C3-9EBB9D3D1DDD}"/>
          </ac:spMkLst>
        </pc:spChg>
        <pc:spChg chg="add del mod">
          <ac:chgData name="Ain Kim" userId="c1adb9af-5ee8-4d46-b46f-5fbc00da753a" providerId="ADAL" clId="{7E227235-6689-40F9-B9E1-16E5158D1B9A}" dt="2023-01-27T07:08:48.340" v="1908"/>
          <ac:spMkLst>
            <pc:docMk/>
            <pc:sldMk cId="576694102" sldId="309"/>
            <ac:spMk id="11" creationId="{483A1DA3-B2B5-197E-235F-D1FCC332F264}"/>
          </ac:spMkLst>
        </pc:spChg>
        <pc:spChg chg="add del mod">
          <ac:chgData name="Ain Kim" userId="c1adb9af-5ee8-4d46-b46f-5fbc00da753a" providerId="ADAL" clId="{7E227235-6689-40F9-B9E1-16E5158D1B9A}" dt="2023-01-27T07:11:42.532" v="1939" actId="478"/>
          <ac:spMkLst>
            <pc:docMk/>
            <pc:sldMk cId="576694102" sldId="309"/>
            <ac:spMk id="12" creationId="{1430B932-3912-347C-D230-07992254A2B4}"/>
          </ac:spMkLst>
        </pc:spChg>
        <pc:spChg chg="add del mod">
          <ac:chgData name="Ain Kim" userId="c1adb9af-5ee8-4d46-b46f-5fbc00da753a" providerId="ADAL" clId="{7E227235-6689-40F9-B9E1-16E5158D1B9A}" dt="2023-01-27T07:11:50.078" v="1941" actId="478"/>
          <ac:spMkLst>
            <pc:docMk/>
            <pc:sldMk cId="576694102" sldId="309"/>
            <ac:spMk id="13" creationId="{A7E512E3-0989-23B3-CB7B-85579E8E6B1E}"/>
          </ac:spMkLst>
        </pc:spChg>
        <pc:spChg chg="del topLvl">
          <ac:chgData name="Ain Kim" userId="c1adb9af-5ee8-4d46-b46f-5fbc00da753a" providerId="ADAL" clId="{7E227235-6689-40F9-B9E1-16E5158D1B9A}" dt="2023-01-27T01:31:23.867" v="15" actId="478"/>
          <ac:spMkLst>
            <pc:docMk/>
            <pc:sldMk cId="576694102" sldId="309"/>
            <ac:spMk id="18" creationId="{F7C7D6B5-623E-08F1-97D6-5E77E12ABA90}"/>
          </ac:spMkLst>
        </pc:spChg>
        <pc:spChg chg="del mod topLvl">
          <ac:chgData name="Ain Kim" userId="c1adb9af-5ee8-4d46-b46f-5fbc00da753a" providerId="ADAL" clId="{7E227235-6689-40F9-B9E1-16E5158D1B9A}" dt="2023-01-27T01:32:07.005" v="22" actId="478"/>
          <ac:spMkLst>
            <pc:docMk/>
            <pc:sldMk cId="576694102" sldId="309"/>
            <ac:spMk id="19" creationId="{598D34AB-6CD1-95E5-72EC-48FE0D528475}"/>
          </ac:spMkLst>
        </pc:spChg>
        <pc:spChg chg="add mod">
          <ac:chgData name="Ain Kim" userId="c1adb9af-5ee8-4d46-b46f-5fbc00da753a" providerId="ADAL" clId="{7E227235-6689-40F9-B9E1-16E5158D1B9A}" dt="2023-01-27T01:40:51.857" v="109" actId="164"/>
          <ac:spMkLst>
            <pc:docMk/>
            <pc:sldMk cId="576694102" sldId="309"/>
            <ac:spMk id="20" creationId="{C42EA08E-79D7-29A2-5C8D-C6BFD3903C52}"/>
          </ac:spMkLst>
        </pc:spChg>
        <pc:spChg chg="add del mod">
          <ac:chgData name="Ain Kim" userId="c1adb9af-5ee8-4d46-b46f-5fbc00da753a" providerId="ADAL" clId="{7E227235-6689-40F9-B9E1-16E5158D1B9A}" dt="2023-01-27T04:22:56.624" v="984" actId="478"/>
          <ac:spMkLst>
            <pc:docMk/>
            <pc:sldMk cId="576694102" sldId="309"/>
            <ac:spMk id="21" creationId="{AECE5775-A491-CDBA-A78A-ADF46E944145}"/>
          </ac:spMkLst>
        </pc:spChg>
        <pc:spChg chg="add del mod">
          <ac:chgData name="Ain Kim" userId="c1adb9af-5ee8-4d46-b46f-5fbc00da753a" providerId="ADAL" clId="{7E227235-6689-40F9-B9E1-16E5158D1B9A}" dt="2023-01-27T01:41:40.823" v="117" actId="478"/>
          <ac:spMkLst>
            <pc:docMk/>
            <pc:sldMk cId="576694102" sldId="309"/>
            <ac:spMk id="23" creationId="{362D5D0C-7C33-D254-CBD4-68A37325852B}"/>
          </ac:spMkLst>
        </pc:spChg>
        <pc:spChg chg="add mod">
          <ac:chgData name="Ain Kim" userId="c1adb9af-5ee8-4d46-b46f-5fbc00da753a" providerId="ADAL" clId="{7E227235-6689-40F9-B9E1-16E5158D1B9A}" dt="2023-01-27T07:11:46.908" v="1940" actId="552"/>
          <ac:spMkLst>
            <pc:docMk/>
            <pc:sldMk cId="576694102" sldId="309"/>
            <ac:spMk id="24" creationId="{2C9C756E-6164-9995-45B9-DD78377466BB}"/>
          </ac:spMkLst>
        </pc:spChg>
        <pc:spChg chg="add mod">
          <ac:chgData name="Ain Kim" userId="c1adb9af-5ee8-4d46-b46f-5fbc00da753a" providerId="ADAL" clId="{7E227235-6689-40F9-B9E1-16E5158D1B9A}" dt="2023-01-27T07:11:46.908" v="1940" actId="552"/>
          <ac:spMkLst>
            <pc:docMk/>
            <pc:sldMk cId="576694102" sldId="309"/>
            <ac:spMk id="25" creationId="{FE1DE203-DED1-8CE3-88C0-9A00CC1EF620}"/>
          </ac:spMkLst>
        </pc:spChg>
        <pc:spChg chg="add del mod">
          <ac:chgData name="Ain Kim" userId="c1adb9af-5ee8-4d46-b46f-5fbc00da753a" providerId="ADAL" clId="{7E227235-6689-40F9-B9E1-16E5158D1B9A}" dt="2023-01-27T06:43:54.422" v="1594" actId="478"/>
          <ac:spMkLst>
            <pc:docMk/>
            <pc:sldMk cId="576694102" sldId="309"/>
            <ac:spMk id="26" creationId="{7D576956-C419-345C-D789-58FBD8BF545F}"/>
          </ac:spMkLst>
        </pc:spChg>
        <pc:grpChg chg="del mod">
          <ac:chgData name="Ain Kim" userId="c1adb9af-5ee8-4d46-b46f-5fbc00da753a" providerId="ADAL" clId="{7E227235-6689-40F9-B9E1-16E5158D1B9A}" dt="2023-01-27T01:31:23.867" v="15" actId="478"/>
          <ac:grpSpMkLst>
            <pc:docMk/>
            <pc:sldMk cId="576694102" sldId="309"/>
            <ac:grpSpMk id="17" creationId="{1526D007-2936-2B88-7FB4-D90319C49579}"/>
          </ac:grpSpMkLst>
        </pc:grpChg>
        <pc:grpChg chg="add del mod">
          <ac:chgData name="Ain Kim" userId="c1adb9af-5ee8-4d46-b46f-5fbc00da753a" providerId="ADAL" clId="{7E227235-6689-40F9-B9E1-16E5158D1B9A}" dt="2023-01-27T04:22:55.065" v="983" actId="478"/>
          <ac:grpSpMkLst>
            <pc:docMk/>
            <pc:sldMk cId="576694102" sldId="309"/>
            <ac:grpSpMk id="22" creationId="{8E9265F0-B667-F9AE-3292-A575B4B9C6A7}"/>
          </ac:grpSpMkLst>
        </pc:grpChg>
      </pc:sldChg>
      <pc:sldChg chg="addSp delSp modSp mod">
        <pc:chgData name="Ain Kim" userId="c1adb9af-5ee8-4d46-b46f-5fbc00da753a" providerId="ADAL" clId="{7E227235-6689-40F9-B9E1-16E5158D1B9A}" dt="2023-02-01T00:18:06.489" v="2290"/>
        <pc:sldMkLst>
          <pc:docMk/>
          <pc:sldMk cId="1774073903" sldId="310"/>
        </pc:sldMkLst>
        <pc:spChg chg="add del mod">
          <ac:chgData name="Ain Kim" userId="c1adb9af-5ee8-4d46-b46f-5fbc00da753a" providerId="ADAL" clId="{7E227235-6689-40F9-B9E1-16E5158D1B9A}" dt="2023-01-27T06:23:25.101" v="1409"/>
          <ac:spMkLst>
            <pc:docMk/>
            <pc:sldMk cId="1774073903" sldId="310"/>
            <ac:spMk id="2" creationId="{BBABB86C-D6F9-9361-284D-90E700FCEBA3}"/>
          </ac:spMkLst>
        </pc:spChg>
        <pc:spChg chg="add del mod">
          <ac:chgData name="Ain Kim" userId="c1adb9af-5ee8-4d46-b46f-5fbc00da753a" providerId="ADAL" clId="{7E227235-6689-40F9-B9E1-16E5158D1B9A}" dt="2023-01-27T06:42:52.021" v="1583"/>
          <ac:spMkLst>
            <pc:docMk/>
            <pc:sldMk cId="1774073903" sldId="310"/>
            <ac:spMk id="3" creationId="{5C15BC2A-3590-D634-DCD5-AEE2A47C5E00}"/>
          </ac:spMkLst>
        </pc:spChg>
        <pc:spChg chg="add del mod">
          <ac:chgData name="Ain Kim" userId="c1adb9af-5ee8-4d46-b46f-5fbc00da753a" providerId="ADAL" clId="{7E227235-6689-40F9-B9E1-16E5158D1B9A}" dt="2023-01-27T06:57:40.915" v="1815" actId="478"/>
          <ac:spMkLst>
            <pc:docMk/>
            <pc:sldMk cId="1774073903" sldId="310"/>
            <ac:spMk id="7" creationId="{922DC028-F172-2E00-180E-4F2C4FE17207}"/>
          </ac:spMkLst>
        </pc:spChg>
        <pc:spChg chg="add del mod">
          <ac:chgData name="Ain Kim" userId="c1adb9af-5ee8-4d46-b46f-5fbc00da753a" providerId="ADAL" clId="{7E227235-6689-40F9-B9E1-16E5158D1B9A}" dt="2023-01-27T06:58:02.821" v="1820" actId="21"/>
          <ac:spMkLst>
            <pc:docMk/>
            <pc:sldMk cId="1774073903" sldId="310"/>
            <ac:spMk id="8" creationId="{64614816-AA64-2CCC-F0CC-1D24AD743BB1}"/>
          </ac:spMkLst>
        </pc:spChg>
        <pc:spChg chg="del">
          <ac:chgData name="Ain Kim" userId="c1adb9af-5ee8-4d46-b46f-5fbc00da753a" providerId="ADAL" clId="{7E227235-6689-40F9-B9E1-16E5158D1B9A}" dt="2023-01-27T04:22:41.494" v="981" actId="478"/>
          <ac:spMkLst>
            <pc:docMk/>
            <pc:sldMk cId="1774073903" sldId="310"/>
            <ac:spMk id="8" creationId="{DD42D2A0-E33F-4397-EF89-20AB8DA1C7DF}"/>
          </ac:spMkLst>
        </pc:spChg>
        <pc:spChg chg="add del mod">
          <ac:chgData name="Ain Kim" userId="c1adb9af-5ee8-4d46-b46f-5fbc00da753a" providerId="ADAL" clId="{7E227235-6689-40F9-B9E1-16E5158D1B9A}" dt="2023-01-27T06:58:38.910" v="1835" actId="478"/>
          <ac:spMkLst>
            <pc:docMk/>
            <pc:sldMk cId="1774073903" sldId="310"/>
            <ac:spMk id="9" creationId="{779C87C5-E860-62AD-6B1F-29ED668AD1BA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19" creationId="{39083695-FC0D-D651-3550-6922FD3D7AAD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0" creationId="{52581008-219C-85EF-4EF3-6DBE2FC3E7E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1" creationId="{F1BAA9DF-F060-2C93-F2AF-60367D29D4F1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2" creationId="{8ADCA138-AC62-986F-26C4-7AC05E3B5A4D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3" creationId="{42ED75CC-7B33-D48E-EB37-3EA0D1709075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4" creationId="{8FCDA6E0-B122-5D89-8AB9-AE9124AA3669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5" creationId="{D6509F76-56EB-9E32-ACE2-5483ED1F1654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6" creationId="{D01D2076-50E6-8A06-73A8-B0BBD7726390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2" creationId="{56ED85CE-9590-2AC3-2937-3E183C545AD4}"/>
          </ac:spMkLst>
        </pc:spChg>
        <pc:spChg chg="mod">
          <ac:chgData name="Ain Kim" userId="c1adb9af-5ee8-4d46-b46f-5fbc00da753a" providerId="ADAL" clId="{7E227235-6689-40F9-B9E1-16E5158D1B9A}" dt="2023-02-01T00:18:06.489" v="2290"/>
          <ac:spMkLst>
            <pc:docMk/>
            <pc:sldMk cId="1774073903" sldId="310"/>
            <ac:spMk id="33" creationId="{D30B08BA-66DA-A319-6BD3-D723AE0A421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4" creationId="{A7D9B49C-0C64-6404-3AD0-5DE890DDBCCF}"/>
          </ac:spMkLst>
        </pc:spChg>
        <pc:spChg chg="mod">
          <ac:chgData name="Ain Kim" userId="c1adb9af-5ee8-4d46-b46f-5fbc00da753a" providerId="ADAL" clId="{7E227235-6689-40F9-B9E1-16E5158D1B9A}" dt="2023-02-01T00:18:04.614" v="2289"/>
          <ac:spMkLst>
            <pc:docMk/>
            <pc:sldMk cId="1774073903" sldId="310"/>
            <ac:spMk id="35" creationId="{E4D0386F-B677-5F2D-3E17-63E3E1B2B5D5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6" creationId="{6293A393-7B7A-8578-52E5-860D0B24043A}"/>
          </ac:spMkLst>
        </pc:spChg>
        <pc:spChg chg="mod">
          <ac:chgData name="Ain Kim" userId="c1adb9af-5ee8-4d46-b46f-5fbc00da753a" providerId="ADAL" clId="{7E227235-6689-40F9-B9E1-16E5158D1B9A}" dt="2023-02-01T00:18:03.339" v="2288"/>
          <ac:spMkLst>
            <pc:docMk/>
            <pc:sldMk cId="1774073903" sldId="310"/>
            <ac:spMk id="37" creationId="{B8C03EF8-56CF-3EA9-7309-5EC3BD47DB3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8" creationId="{2A0B517B-44D4-7FFC-502C-FD065C2F1862}"/>
          </ac:spMkLst>
        </pc:spChg>
        <pc:spChg chg="mod">
          <ac:chgData name="Ain Kim" userId="c1adb9af-5ee8-4d46-b46f-5fbc00da753a" providerId="ADAL" clId="{7E227235-6689-40F9-B9E1-16E5158D1B9A}" dt="2023-02-01T00:18:01.264" v="2287"/>
          <ac:spMkLst>
            <pc:docMk/>
            <pc:sldMk cId="1774073903" sldId="310"/>
            <ac:spMk id="39" creationId="{B324398C-AAFA-36DB-295B-8BDDCED4F5B9}"/>
          </ac:spMkLst>
        </pc:spChg>
        <pc:grpChg chg="add mod">
          <ac:chgData name="Ain Kim" userId="c1adb9af-5ee8-4d46-b46f-5fbc00da753a" providerId="ADAL" clId="{7E227235-6689-40F9-B9E1-16E5158D1B9A}" dt="2023-01-27T06:58:36.076" v="1834" actId="1038"/>
          <ac:grpSpMkLst>
            <pc:docMk/>
            <pc:sldMk cId="1774073903" sldId="310"/>
            <ac:grpSpMk id="4" creationId="{70662D62-E202-662C-39DB-C4F7540D2B4C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5" creationId="{67B1EB00-9F4B-FBC3-797C-4BA9E81D355B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6" creationId="{FC193830-B948-C572-8D4C-D7755CC5122E}"/>
          </ac:grpSpMkLst>
        </pc:grpChg>
        <pc:grpChg chg="del">
          <ac:chgData name="Ain Kim" userId="c1adb9af-5ee8-4d46-b46f-5fbc00da753a" providerId="ADAL" clId="{7E227235-6689-40F9-B9E1-16E5158D1B9A}" dt="2023-01-27T04:22:44.673" v="982" actId="478"/>
          <ac:grpSpMkLst>
            <pc:docMk/>
            <pc:sldMk cId="1774073903" sldId="310"/>
            <ac:grpSpMk id="7" creationId="{26807CB3-B0F5-FCE8-D084-988719018830}"/>
          </ac:grpSpMkLst>
        </pc:grpChg>
        <pc:grpChg chg="del">
          <ac:chgData name="Ain Kim" userId="c1adb9af-5ee8-4d46-b46f-5fbc00da753a" providerId="ADAL" clId="{7E227235-6689-40F9-B9E1-16E5158D1B9A}" dt="2023-01-27T04:22:40.204" v="980" actId="478"/>
          <ac:grpSpMkLst>
            <pc:docMk/>
            <pc:sldMk cId="1774073903" sldId="310"/>
            <ac:grpSpMk id="12" creationId="{B93C4140-3970-5343-2348-688C1D8E54A2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17" creationId="{87096C56-141A-7C2F-F9B5-FE6863B4627E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18" creationId="{44373C91-C166-9C51-26FD-FAEA4F7518DD}"/>
          </ac:grpSpMkLst>
        </pc:grpChg>
        <pc:grpChg chg="add mod">
          <ac:chgData name="Ain Kim" userId="c1adb9af-5ee8-4d46-b46f-5fbc00da753a" providerId="ADAL" clId="{7E227235-6689-40F9-B9E1-16E5158D1B9A}" dt="2023-01-27T06:59:53.681" v="1843" actId="1076"/>
          <ac:grpSpMkLst>
            <pc:docMk/>
            <pc:sldMk cId="1774073903" sldId="310"/>
            <ac:grpSpMk id="27" creationId="{C31C7151-931B-8DCF-7252-93E797C56F63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28" creationId="{7B0E622F-D8BF-00E4-0D6B-49726EF7F912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29" creationId="{CF60E2BC-E8AD-3E28-770F-EE459C1DDA96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30" creationId="{4A55C480-DF50-FABB-6191-9172BCCE34BA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31" creationId="{418CCB88-62A4-1F09-110C-428E9545DE39}"/>
          </ac:grpSpMkLst>
        </pc:grpChg>
      </pc:sldChg>
      <pc:sldChg chg="addSp delSp modSp mod">
        <pc:chgData name="Ain Kim" userId="c1adb9af-5ee8-4d46-b46f-5fbc00da753a" providerId="ADAL" clId="{7E227235-6689-40F9-B9E1-16E5158D1B9A}" dt="2023-02-01T00:22:43.160" v="2363"/>
        <pc:sldMkLst>
          <pc:docMk/>
          <pc:sldMk cId="3330256954" sldId="353"/>
        </pc:sldMkLst>
        <pc:spChg chg="add mod">
          <ac:chgData name="Ain Kim" userId="c1adb9af-5ee8-4d46-b46f-5fbc00da753a" providerId="ADAL" clId="{7E227235-6689-40F9-B9E1-16E5158D1B9A}" dt="2023-02-01T00:22:33.698" v="2361" actId="14100"/>
          <ac:spMkLst>
            <pc:docMk/>
            <pc:sldMk cId="3330256954" sldId="353"/>
            <ac:spMk id="2" creationId="{995C2ABA-9146-322E-60BC-AF05A175C6C5}"/>
          </ac:spMkLst>
        </pc:spChg>
        <pc:spChg chg="add mod">
          <ac:chgData name="Ain Kim" userId="c1adb9af-5ee8-4d46-b46f-5fbc00da753a" providerId="ADAL" clId="{7E227235-6689-40F9-B9E1-16E5158D1B9A}" dt="2023-02-01T00:22:43.160" v="2363"/>
          <ac:spMkLst>
            <pc:docMk/>
            <pc:sldMk cId="3330256954" sldId="353"/>
            <ac:spMk id="3" creationId="{D4A5BEC9-8F51-8746-AACC-4BC336DC4B80}"/>
          </ac:spMkLst>
        </pc:spChg>
        <pc:spChg chg="del">
          <ac:chgData name="Ain Kim" userId="c1adb9af-5ee8-4d46-b46f-5fbc00da753a" providerId="ADAL" clId="{7E227235-6689-40F9-B9E1-16E5158D1B9A}" dt="2023-01-27T04:22:33.030" v="979" actId="478"/>
          <ac:spMkLst>
            <pc:docMk/>
            <pc:sldMk cId="3330256954" sldId="353"/>
            <ac:spMk id="3" creationId="{F8413B6D-4585-1C07-9D0B-3F39B87CCE7B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" creationId="{0FAACCD7-9099-6D41-DE6B-9246F4805AEE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8" creationId="{33F21E3A-B6A8-E076-1FC2-F9BADA88F756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1" creationId="{A369060E-D83D-A200-B8B7-F441844E394E}"/>
          </ac:spMkLst>
        </pc:spChg>
        <pc:spChg chg="del mod topLvl">
          <ac:chgData name="Ain Kim" userId="c1adb9af-5ee8-4d46-b46f-5fbc00da753a" providerId="ADAL" clId="{7E227235-6689-40F9-B9E1-16E5158D1B9A}" dt="2023-02-01T00:22:39.007" v="2362" actId="478"/>
          <ac:spMkLst>
            <pc:docMk/>
            <pc:sldMk cId="3330256954" sldId="353"/>
            <ac:spMk id="12" creationId="{D8F4C4CF-15CD-B580-DE7B-4A16E31FFFC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4" creationId="{3464E0CC-32B1-A4FC-7FD0-C7BE2BB1566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6" creationId="{1678D1B3-82B0-AEFA-9C30-FAC184CA64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7" creationId="{1154B056-01D6-04FB-3940-9CFB2989F7F9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8" creationId="{7789999B-802D-E9F9-626D-343E9A796BCF}"/>
          </ac:spMkLst>
        </pc:spChg>
        <pc:spChg chg="add del mod">
          <ac:chgData name="Ain Kim" userId="c1adb9af-5ee8-4d46-b46f-5fbc00da753a" providerId="ADAL" clId="{7E227235-6689-40F9-B9E1-16E5158D1B9A}" dt="2023-01-27T04:22:11.674" v="974" actId="21"/>
          <ac:spMkLst>
            <pc:docMk/>
            <pc:sldMk cId="3330256954" sldId="353"/>
            <ac:spMk id="19" creationId="{99A9F8F9-15AC-DD5F-12C0-F77CB0C15CEE}"/>
          </ac:spMkLst>
        </pc:spChg>
        <pc:spChg chg="add del mod">
          <ac:chgData name="Ain Kim" userId="c1adb9af-5ee8-4d46-b46f-5fbc00da753a" providerId="ADAL" clId="{7E227235-6689-40F9-B9E1-16E5158D1B9A}" dt="2023-01-27T04:58:44.036" v="1375" actId="478"/>
          <ac:spMkLst>
            <pc:docMk/>
            <pc:sldMk cId="3330256954" sldId="353"/>
            <ac:spMk id="20" creationId="{96196254-619C-BB88-2FD8-BC05A801EF74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0" creationId="{CFC1880A-464D-8DBD-17DE-D0282CB05D4B}"/>
          </ac:spMkLst>
        </pc:spChg>
        <pc:spChg chg="add del mod">
          <ac:chgData name="Ain Kim" userId="c1adb9af-5ee8-4d46-b46f-5fbc00da753a" providerId="ADAL" clId="{7E227235-6689-40F9-B9E1-16E5158D1B9A}" dt="2023-01-27T04:58:43.136" v="1374" actId="21"/>
          <ac:spMkLst>
            <pc:docMk/>
            <pc:sldMk cId="3330256954" sldId="353"/>
            <ac:spMk id="21" creationId="{AEAC2EC6-7CBA-97C1-4EBB-9BDCBC6A06DB}"/>
          </ac:spMkLst>
        </pc:spChg>
        <pc:spChg chg="add del mod">
          <ac:chgData name="Ain Kim" userId="c1adb9af-5ee8-4d46-b46f-5fbc00da753a" providerId="ADAL" clId="{7E227235-6689-40F9-B9E1-16E5158D1B9A}" dt="2023-01-27T07:03:05.363" v="1881" actId="478"/>
          <ac:spMkLst>
            <pc:docMk/>
            <pc:sldMk cId="3330256954" sldId="353"/>
            <ac:spMk id="22" creationId="{0D24B027-E3A7-E6E0-0B4D-F8F845B555C3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4" creationId="{A18BF51E-A99D-5FDA-8713-E0A6DDF25CB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6" creationId="{1A9E122D-9702-36D9-CA65-35DE75193CCD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7" creationId="{4030842C-B9F1-DBB7-9295-9963A9910235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8" creationId="{83D7CA64-9BD7-5EDD-6EDE-3A151C0223F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1" creationId="{BD847A00-7AF3-7898-A2C8-E85AD778D08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5" creationId="{C18FCE5B-6ED2-84C2-74AF-CA15669939B3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6" creationId="{AF1F5178-DA9C-59F0-7320-BB7EF57C25A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7" creationId="{DB7564AC-F24A-AFBF-80E8-FD666C7205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9" creationId="{3C271945-CB92-BE78-DB56-BD65C82D8BF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0" creationId="{E467A2DC-B778-4705-4CFB-90FBE6AC70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1" creationId="{72C6A5F9-25F9-3869-B75B-CB170C9E6474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5" creationId="{09824603-5A7A-8CB1-D9D0-E468673FF601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6" creationId="{6DB5F959-3EED-4C69-85D8-50C8294C0961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7" creationId="{82E8CC45-CE4E-8B8F-1606-09509BF4750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9" creationId="{AC44B527-786D-9217-0B08-290122774533}"/>
          </ac:spMkLst>
        </pc:spChg>
        <pc:grpChg chg="add del mod">
          <ac:chgData name="Ain Kim" userId="c1adb9af-5ee8-4d46-b46f-5fbc00da753a" providerId="ADAL" clId="{7E227235-6689-40F9-B9E1-16E5158D1B9A}" dt="2023-01-27T07:36:26.957" v="2257" actId="478"/>
          <ac:grpSpMkLst>
            <pc:docMk/>
            <pc:sldMk cId="3330256954" sldId="353"/>
            <ac:grpSpMk id="2" creationId="{ED55D497-5440-BA89-80B1-C2E86FB4EC37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" creationId="{113806E5-2CF8-6254-E60E-A0C394645A74}"/>
          </ac:grpSpMkLst>
        </pc:grpChg>
        <pc:grpChg chg="del">
          <ac:chgData name="Ain Kim" userId="c1adb9af-5ee8-4d46-b46f-5fbc00da753a" providerId="ADAL" clId="{7E227235-6689-40F9-B9E1-16E5158D1B9A}" dt="2023-01-27T04:22:31.674" v="978" actId="478"/>
          <ac:grpSpMkLst>
            <pc:docMk/>
            <pc:sldMk cId="3330256954" sldId="353"/>
            <ac:grpSpMk id="7" creationId="{15245785-F3BA-7DE8-DE44-25BA7E5D7178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7" creationId="{80C72914-101A-9DFE-8795-297AB0D65A9E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9" creationId="{6AA73792-E2B7-678C-C349-1E8319D09A0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0" creationId="{A0FA4BD7-0F53-E2C8-ACEF-96D21EC78109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5" creationId="{0AC3360C-A547-612D-F53B-15CB51308023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9" creationId="{56AC17E9-EF1E-1AF3-AA7B-B6AC5D8A7055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1" creationId="{2601E944-4410-691D-CD83-A8568F119993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3" creationId="{AADB670A-24E4-E285-D360-5C13A2EB7F3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5" creationId="{68BD9BF4-5E01-D75A-B4C5-1EC0F81D1B18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0" creationId="{C9F4E820-72B8-03C0-5306-7D50C0EEF39E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4" creationId="{A1E2D11F-B8A4-9CB2-D1E0-15F7E6FA1C8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8" creationId="{3A6F0D06-748B-6110-88E7-9A511BE33BB7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2" creationId="{EE04A614-97A3-D7A7-DC62-8C46661FCB06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3" creationId="{6A079B60-BFF3-EDA6-E1D9-DB78DA7C987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4" creationId="{B13677EA-54B3-9FE6-A81E-BC30D599455A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53" creationId="{308B10FC-24E3-D2D5-B4DD-5F72F7063356}"/>
          </ac:grpSpMkLst>
        </pc:grpChg>
        <pc:grpChg chg="add del mod">
          <ac:chgData name="Ain Kim" userId="c1adb9af-5ee8-4d46-b46f-5fbc00da753a" providerId="ADAL" clId="{7E227235-6689-40F9-B9E1-16E5158D1B9A}" dt="2023-02-01T00:22:25.140" v="2359" actId="165"/>
          <ac:grpSpMkLst>
            <pc:docMk/>
            <pc:sldMk cId="3330256954" sldId="353"/>
            <ac:grpSpMk id="56" creationId="{F767C03B-B43C-791E-FDEC-74E009E38046}"/>
          </ac:grpSpMkLst>
        </pc:grp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" creationId="{257B95FC-002B-C433-8D8E-675978CBEE59}"/>
          </ac:picMkLst>
        </pc:picChg>
        <pc:picChg chg="del mod topLvl">
          <ac:chgData name="Ain Kim" userId="c1adb9af-5ee8-4d46-b46f-5fbc00da753a" providerId="ADAL" clId="{7E227235-6689-40F9-B9E1-16E5158D1B9A}" dt="2023-02-01T00:22:39.007" v="2362" actId="478"/>
          <ac:picMkLst>
            <pc:docMk/>
            <pc:sldMk cId="3330256954" sldId="353"/>
            <ac:picMk id="13" creationId="{7BD524EF-D392-C4D4-83E3-D707B408E43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29" creationId="{04115033-F3F8-472D-04C2-825567A0B0F2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32" creationId="{8510D894-822E-B5A7-D68E-2CE90A6DAB03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33" creationId="{A450A8EE-95B4-198E-F9A9-D040098492F6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48" creationId="{7F42D629-7DEE-2478-AA73-2A5D49B58A1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0" creationId="{CE0EDF2E-D775-5196-206E-259039DA5294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1" creationId="{24366594-919A-A92D-237A-BF62D79EC67F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2" creationId="{CC1C7634-73B7-C84B-5893-B337820150B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4" creationId="{A6B336D9-960C-CADD-E656-E43801447D11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5" creationId="{46F52C77-2385-7B2D-D354-07A83029B2B3}"/>
          </ac:picMkLst>
        </pc:picChg>
      </pc:sldChg>
      <pc:sldMasterChg chg="addSp delSp modSp mod modSldLayout">
        <pc:chgData name="Ain Kim" userId="c1adb9af-5ee8-4d46-b46f-5fbc00da753a" providerId="ADAL" clId="{7E227235-6689-40F9-B9E1-16E5158D1B9A}" dt="2023-01-27T07:34:56.660" v="2239"/>
        <pc:sldMasterMkLst>
          <pc:docMk/>
          <pc:sldMasterMk cId="139120368" sldId="2147483671"/>
        </pc:sldMasterMkLst>
        <pc:spChg chg="add mod">
          <ac:chgData name="Ain Kim" userId="c1adb9af-5ee8-4d46-b46f-5fbc00da753a" providerId="ADAL" clId="{7E227235-6689-40F9-B9E1-16E5158D1B9A}" dt="2023-01-27T06:39:07.623" v="1542" actId="207"/>
          <ac:spMkLst>
            <pc:docMk/>
            <pc:sldMasterMk cId="139120368" sldId="2147483671"/>
            <ac:spMk id="2" creationId="{04C7EF21-EE4B-DF7E-B1DD-EFFEB088DD6A}"/>
          </ac:spMkLst>
        </pc:spChg>
        <pc:spChg chg="del">
          <ac:chgData name="Ain Kim" userId="c1adb9af-5ee8-4d46-b46f-5fbc00da753a" providerId="ADAL" clId="{7E227235-6689-40F9-B9E1-16E5158D1B9A}" dt="2023-01-27T01:42:20.198" v="125" actId="478"/>
          <ac:spMkLst>
            <pc:docMk/>
            <pc:sldMasterMk cId="139120368" sldId="2147483671"/>
            <ac:spMk id="6" creationId="{428E2227-EA38-50AA-E687-1D33FF3DB641}"/>
          </ac:spMkLst>
        </pc:spChg>
        <pc:spChg chg="add del mod">
          <ac:chgData name="Ain Kim" userId="c1adb9af-5ee8-4d46-b46f-5fbc00da753a" providerId="ADAL" clId="{7E227235-6689-40F9-B9E1-16E5158D1B9A}" dt="2023-01-27T06:27:28.888" v="1458" actId="478"/>
          <ac:spMkLst>
            <pc:docMk/>
            <pc:sldMasterMk cId="139120368" sldId="2147483671"/>
            <ac:spMk id="6" creationId="{451EB4CB-7F7F-EC94-F2CE-87FB9DECF032}"/>
          </ac:spMkLst>
        </pc:spChg>
        <pc:spChg chg="add del mod">
          <ac:chgData name="Ain Kim" userId="c1adb9af-5ee8-4d46-b46f-5fbc00da753a" providerId="ADAL" clId="{7E227235-6689-40F9-B9E1-16E5158D1B9A}" dt="2023-01-27T06:27:57.644" v="1463" actId="478"/>
          <ac:spMkLst>
            <pc:docMk/>
            <pc:sldMasterMk cId="139120368" sldId="2147483671"/>
            <ac:spMk id="7" creationId="{08498D8F-F90B-B653-7C7B-D19320247FE3}"/>
          </ac:spMkLst>
        </pc:spChg>
        <pc:spChg chg="add del mod">
          <ac:chgData name="Ain Kim" userId="c1adb9af-5ee8-4d46-b46f-5fbc00da753a" providerId="ADAL" clId="{7E227235-6689-40F9-B9E1-16E5158D1B9A}" dt="2023-01-27T06:27:59.132" v="1464" actId="478"/>
          <ac:spMkLst>
            <pc:docMk/>
            <pc:sldMasterMk cId="139120368" sldId="2147483671"/>
            <ac:spMk id="8" creationId="{A633B44B-A8CC-5853-6F4C-0A845A2B5223}"/>
          </ac:spMkLst>
        </pc:spChg>
        <pc:spChg chg="add del mod">
          <ac:chgData name="Ain Kim" userId="c1adb9af-5ee8-4d46-b46f-5fbc00da753a" providerId="ADAL" clId="{7E227235-6689-40F9-B9E1-16E5158D1B9A}" dt="2023-01-27T07:08:54.738" v="1913" actId="21"/>
          <ac:spMkLst>
            <pc:docMk/>
            <pc:sldMasterMk cId="139120368" sldId="2147483671"/>
            <ac:spMk id="10" creationId="{5FFFE31C-1E42-4439-0B37-A4C7F28EA7D5}"/>
          </ac:spMkLst>
        </pc:spChg>
        <pc:spChg chg="add del mod">
          <ac:chgData name="Ain Kim" userId="c1adb9af-5ee8-4d46-b46f-5fbc00da753a" providerId="ADAL" clId="{7E227235-6689-40F9-B9E1-16E5158D1B9A}" dt="2023-01-27T07:08:54.738" v="1913" actId="21"/>
          <ac:spMkLst>
            <pc:docMk/>
            <pc:sldMasterMk cId="139120368" sldId="2147483671"/>
            <ac:spMk id="12" creationId="{21BCCB07-5A87-AEA3-5FF6-CAA729B1AD92}"/>
          </ac:spMkLst>
        </pc:spChg>
        <pc:spChg chg="add del mod">
          <ac:chgData name="Ain Kim" userId="c1adb9af-5ee8-4d46-b46f-5fbc00da753a" providerId="ADAL" clId="{7E227235-6689-40F9-B9E1-16E5158D1B9A}" dt="2023-01-27T06:53:25.678" v="1783" actId="478"/>
          <ac:spMkLst>
            <pc:docMk/>
            <pc:sldMasterMk cId="139120368" sldId="2147483671"/>
            <ac:spMk id="14" creationId="{30621F9A-6B9C-C3B7-0E75-998CF88FB1CD}"/>
          </ac:spMkLst>
        </pc:spChg>
        <pc:spChg chg="add del mod">
          <ac:chgData name="Ain Kim" userId="c1adb9af-5ee8-4d46-b46f-5fbc00da753a" providerId="ADAL" clId="{7E227235-6689-40F9-B9E1-16E5158D1B9A}" dt="2023-01-27T06:53:27.306" v="1784" actId="478"/>
          <ac:spMkLst>
            <pc:docMk/>
            <pc:sldMasterMk cId="139120368" sldId="2147483671"/>
            <ac:spMk id="15" creationId="{10170CFC-2F83-47AA-540F-57C9FF014EA5}"/>
          </ac:spMkLst>
        </pc:spChg>
        <pc:spChg chg="add mod">
          <ac:chgData name="Ain Kim" userId="c1adb9af-5ee8-4d46-b46f-5fbc00da753a" providerId="ADAL" clId="{7E227235-6689-40F9-B9E1-16E5158D1B9A}" dt="2023-01-27T07:09:10.572" v="1919"/>
          <ac:spMkLst>
            <pc:docMk/>
            <pc:sldMasterMk cId="139120368" sldId="2147483671"/>
            <ac:spMk id="18" creationId="{7BABE967-C4C1-773C-0183-C16BB89C03EE}"/>
          </ac:spMkLst>
        </pc:spChg>
        <pc:spChg chg="add mod">
          <ac:chgData name="Ain Kim" userId="c1adb9af-5ee8-4d46-b46f-5fbc00da753a" providerId="ADAL" clId="{7E227235-6689-40F9-B9E1-16E5158D1B9A}" dt="2023-01-27T07:09:10.572" v="1919"/>
          <ac:spMkLst>
            <pc:docMk/>
            <pc:sldMasterMk cId="139120368" sldId="2147483671"/>
            <ac:spMk id="19" creationId="{CB84658E-1C7F-AB76-627A-385374C25F63}"/>
          </ac:spMkLst>
        </pc:spChg>
        <pc:spChg chg="add del mod ord">
          <ac:chgData name="Ain Kim" userId="c1adb9af-5ee8-4d46-b46f-5fbc00da753a" providerId="ADAL" clId="{7E227235-6689-40F9-B9E1-16E5158D1B9A}" dt="2023-01-27T01:34:37.430" v="56"/>
          <ac:spMkLst>
            <pc:docMk/>
            <pc:sldMasterMk cId="139120368" sldId="2147483671"/>
            <ac:spMk id="25" creationId="{5EC84274-EB45-521E-D10B-9BED23C334FC}"/>
          </ac:spMkLst>
        </pc:spChg>
        <pc:spChg chg="add del mod">
          <ac:chgData name="Ain Kim" userId="c1adb9af-5ee8-4d46-b46f-5fbc00da753a" providerId="ADAL" clId="{7E227235-6689-40F9-B9E1-16E5158D1B9A}" dt="2023-01-27T01:34:37.430" v="56"/>
          <ac:spMkLst>
            <pc:docMk/>
            <pc:sldMasterMk cId="139120368" sldId="2147483671"/>
            <ac:spMk id="26" creationId="{561B683F-DCE0-E249-4CE0-477818D95C6D}"/>
          </ac:spMkLst>
        </pc:spChg>
        <pc:spChg chg="mod">
          <ac:chgData name="Ain Kim" userId="c1adb9af-5ee8-4d46-b46f-5fbc00da753a" providerId="ADAL" clId="{7E227235-6689-40F9-B9E1-16E5158D1B9A}" dt="2023-01-27T01:34:27.476" v="53"/>
          <ac:spMkLst>
            <pc:docMk/>
            <pc:sldMasterMk cId="139120368" sldId="2147483671"/>
            <ac:spMk id="27" creationId="{15864939-783D-85B7-7387-C51E255FC434}"/>
          </ac:spMkLst>
        </pc:spChg>
        <pc:spChg chg="mod">
          <ac:chgData name="Ain Kim" userId="c1adb9af-5ee8-4d46-b46f-5fbc00da753a" providerId="ADAL" clId="{7E227235-6689-40F9-B9E1-16E5158D1B9A}" dt="2023-01-27T01:34:34.538" v="55"/>
          <ac:spMkLst>
            <pc:docMk/>
            <pc:sldMasterMk cId="139120368" sldId="2147483671"/>
            <ac:spMk id="28" creationId="{A500DC3F-235F-306E-47AF-1C2EE46ACF09}"/>
          </ac:spMkLst>
        </pc:spChg>
        <pc:spChg chg="del mod">
          <ac:chgData name="Ain Kim" userId="c1adb9af-5ee8-4d46-b46f-5fbc00da753a" providerId="ADAL" clId="{7E227235-6689-40F9-B9E1-16E5158D1B9A}" dt="2023-01-27T01:35:01.612" v="58" actId="478"/>
          <ac:spMkLst>
            <pc:docMk/>
            <pc:sldMasterMk cId="139120368" sldId="2147483671"/>
            <ac:spMk id="29" creationId="{699972A7-5242-5015-8AB9-171E99BCA00E}"/>
          </ac:spMkLst>
        </pc:spChg>
        <pc:spChg chg="mod">
          <ac:chgData name="Ain Kim" userId="c1adb9af-5ee8-4d46-b46f-5fbc00da753a" providerId="ADAL" clId="{7E227235-6689-40F9-B9E1-16E5158D1B9A}" dt="2023-01-27T01:44:15.809" v="248" actId="207"/>
          <ac:spMkLst>
            <pc:docMk/>
            <pc:sldMasterMk cId="139120368" sldId="2147483671"/>
            <ac:spMk id="31" creationId="{61466CEB-A5A6-6626-BF85-53ED863DDBA1}"/>
          </ac:spMkLst>
        </pc:spChg>
        <pc:spChg chg="mod">
          <ac:chgData name="Ain Kim" userId="c1adb9af-5ee8-4d46-b46f-5fbc00da753a" providerId="ADAL" clId="{7E227235-6689-40F9-B9E1-16E5158D1B9A}" dt="2023-01-27T01:44:22.395" v="249" actId="207"/>
          <ac:spMkLst>
            <pc:docMk/>
            <pc:sldMasterMk cId="139120368" sldId="2147483671"/>
            <ac:spMk id="32" creationId="{7B340980-EBAB-AC56-8EC6-CE7C2309339A}"/>
          </ac:spMkLst>
        </pc:spChg>
        <pc:spChg chg="add del mod ord">
          <ac:chgData name="Ain Kim" userId="c1adb9af-5ee8-4d46-b46f-5fbc00da753a" providerId="ADAL" clId="{7E227235-6689-40F9-B9E1-16E5158D1B9A}" dt="2023-01-27T02:37:18.031" v="255" actId="478"/>
          <ac:spMkLst>
            <pc:docMk/>
            <pc:sldMasterMk cId="139120368" sldId="2147483671"/>
            <ac:spMk id="33" creationId="{4B266437-97E9-AD00-4A39-43CA86725654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6" creationId="{9C5C5244-34EF-D6B8-1EE2-0EC32993990C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7" creationId="{E89C5F68-C349-CF97-2B9F-DBCE6C865F5F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8" creationId="{385586CF-D2C2-2E60-C0D6-FEB41B9D438D}"/>
          </ac:spMkLst>
        </pc:spChg>
        <pc:spChg chg="add del mod">
          <ac:chgData name="Ain Kim" userId="c1adb9af-5ee8-4d46-b46f-5fbc00da753a" providerId="ADAL" clId="{7E227235-6689-40F9-B9E1-16E5158D1B9A}" dt="2023-01-27T06:26:21.617" v="1442" actId="478"/>
          <ac:spMkLst>
            <pc:docMk/>
            <pc:sldMasterMk cId="139120368" sldId="2147483671"/>
            <ac:spMk id="42" creationId="{66A14B5E-51AE-A60C-F653-F5531FBF665E}"/>
          </ac:spMkLst>
        </pc:spChg>
        <pc:spChg chg="add del mod">
          <ac:chgData name="Ain Kim" userId="c1adb9af-5ee8-4d46-b46f-5fbc00da753a" providerId="ADAL" clId="{7E227235-6689-40F9-B9E1-16E5158D1B9A}" dt="2023-01-27T04:21:04.019" v="957" actId="21"/>
          <ac:spMkLst>
            <pc:docMk/>
            <pc:sldMasterMk cId="139120368" sldId="2147483671"/>
            <ac:spMk id="47" creationId="{79E9DC63-CB50-7C45-2ABA-9C212B063483}"/>
          </ac:spMkLst>
        </pc:spChg>
        <pc:grpChg chg="del">
          <ac:chgData name="Ain Kim" userId="c1adb9af-5ee8-4d46-b46f-5fbc00da753a" providerId="ADAL" clId="{7E227235-6689-40F9-B9E1-16E5158D1B9A}" dt="2023-01-27T02:37:23.155" v="257" actId="478"/>
          <ac:grpSpMkLst>
            <pc:docMk/>
            <pc:sldMasterMk cId="139120368" sldId="2147483671"/>
            <ac:grpSpMk id="15" creationId="{42066CD7-01D1-2900-4A1D-C3BB2ED5E00C}"/>
          </ac:grpSpMkLst>
        </pc:grpChg>
        <pc:grpChg chg="del">
          <ac:chgData name="Ain Kim" userId="c1adb9af-5ee8-4d46-b46f-5fbc00da753a" providerId="ADAL" clId="{7E227235-6689-40F9-B9E1-16E5158D1B9A}" dt="2023-01-27T01:34:47.069" v="57" actId="21"/>
          <ac:grpSpMkLst>
            <pc:docMk/>
            <pc:sldMasterMk cId="139120368" sldId="2147483671"/>
            <ac:grpSpMk id="22" creationId="{FC039646-6F20-798F-83B4-9461C4A2D3CE}"/>
          </ac:grpSpMkLst>
        </pc:grpChg>
        <pc:grpChg chg="add del mod">
          <ac:chgData name="Ain Kim" userId="c1adb9af-5ee8-4d46-b46f-5fbc00da753a" providerId="ADAL" clId="{7E227235-6689-40F9-B9E1-16E5158D1B9A}" dt="2023-01-27T02:37:18.917" v="256" actId="478"/>
          <ac:grpSpMkLst>
            <pc:docMk/>
            <pc:sldMasterMk cId="139120368" sldId="2147483671"/>
            <ac:grpSpMk id="30" creationId="{92AB4D09-27DC-51B2-6C4E-B34E24504224}"/>
          </ac:grpSpMkLst>
        </pc:grpChg>
        <pc:picChg chg="del">
          <ac:chgData name="Ain Kim" userId="c1adb9af-5ee8-4d46-b46f-5fbc00da753a" providerId="ADAL" clId="{7E227235-6689-40F9-B9E1-16E5158D1B9A}" dt="2023-01-27T02:37:34.234" v="259" actId="478"/>
          <ac:picMkLst>
            <pc:docMk/>
            <pc:sldMasterMk cId="139120368" sldId="2147483671"/>
            <ac:picMk id="4" creationId="{AAFEFFCC-7A44-3D28-DEE8-11431D595591}"/>
          </ac:picMkLst>
        </pc:picChg>
        <pc:picChg chg="mod">
          <ac:chgData name="Ain Kim" userId="c1adb9af-5ee8-4d46-b46f-5fbc00da753a" providerId="ADAL" clId="{7E227235-6689-40F9-B9E1-16E5158D1B9A}" dt="2023-01-27T02:50:05.499" v="378" actId="552"/>
          <ac:picMkLst>
            <pc:docMk/>
            <pc:sldMasterMk cId="139120368" sldId="2147483671"/>
            <ac:picMk id="5" creationId="{4A2856A8-D658-3F89-447F-2E55FF1EBE1D}"/>
          </ac:picMkLst>
        </pc:picChg>
        <pc:picChg chg="add mod">
          <ac:chgData name="Ain Kim" userId="c1adb9af-5ee8-4d46-b46f-5fbc00da753a" providerId="ADAL" clId="{7E227235-6689-40F9-B9E1-16E5158D1B9A}" dt="2023-01-27T07:34:56.660" v="2239"/>
          <ac:picMkLst>
            <pc:docMk/>
            <pc:sldMasterMk cId="139120368" sldId="2147483671"/>
            <ac:picMk id="21" creationId="{0E45EECF-1422-DF17-2DF5-0EF5DFF447A9}"/>
          </ac:picMkLst>
        </pc:picChg>
        <pc:picChg chg="add del mod">
          <ac:chgData name="Ain Kim" userId="c1adb9af-5ee8-4d46-b46f-5fbc00da753a" providerId="ADAL" clId="{7E227235-6689-40F9-B9E1-16E5158D1B9A}" dt="2023-01-27T02:45:01.626" v="304" actId="21"/>
          <ac:picMkLst>
            <pc:docMk/>
            <pc:sldMasterMk cId="139120368" sldId="2147483671"/>
            <ac:picMk id="34" creationId="{2D8AFC28-8CF1-33E1-76B9-F07E57B7DBD3}"/>
          </ac:picMkLst>
        </pc:picChg>
        <pc:picChg chg="add del mod">
          <ac:chgData name="Ain Kim" userId="c1adb9af-5ee8-4d46-b46f-5fbc00da753a" providerId="ADAL" clId="{7E227235-6689-40F9-B9E1-16E5158D1B9A}" dt="2023-01-27T02:45:17.804" v="307" actId="478"/>
          <ac:picMkLst>
            <pc:docMk/>
            <pc:sldMasterMk cId="139120368" sldId="2147483671"/>
            <ac:picMk id="35" creationId="{23BCC75C-5EAC-BE6C-4480-8A9FF96E557C}"/>
          </ac:picMkLst>
        </pc:picChg>
        <pc:picChg chg="add del mod">
          <ac:chgData name="Ain Kim" userId="c1adb9af-5ee8-4d46-b46f-5fbc00da753a" providerId="ADAL" clId="{7E227235-6689-40F9-B9E1-16E5158D1B9A}" dt="2023-01-27T04:30:35.846" v="1046" actId="478"/>
          <ac:picMkLst>
            <pc:docMk/>
            <pc:sldMasterMk cId="139120368" sldId="2147483671"/>
            <ac:picMk id="39" creationId="{E39A6AA4-815C-DFFE-64E0-2BB81FB8F9FD}"/>
          </ac:picMkLst>
        </pc:picChg>
        <pc:picChg chg="add del mod ord">
          <ac:chgData name="Ain Kim" userId="c1adb9af-5ee8-4d46-b46f-5fbc00da753a" providerId="ADAL" clId="{7E227235-6689-40F9-B9E1-16E5158D1B9A}" dt="2023-01-27T02:49:47.808" v="375" actId="478"/>
          <ac:picMkLst>
            <pc:docMk/>
            <pc:sldMasterMk cId="139120368" sldId="2147483671"/>
            <ac:picMk id="41" creationId="{9849B4D3-E11A-AB7E-DF02-1A0E945C2987}"/>
          </ac:picMkLst>
        </pc:picChg>
        <pc:picChg chg="add del mod">
          <ac:chgData name="Ain Kim" userId="c1adb9af-5ee8-4d46-b46f-5fbc00da753a" providerId="ADAL" clId="{7E227235-6689-40F9-B9E1-16E5158D1B9A}" dt="2023-01-27T04:47:29.520" v="1350" actId="21"/>
          <ac:picMkLst>
            <pc:docMk/>
            <pc:sldMasterMk cId="139120368" sldId="2147483671"/>
            <ac:picMk id="48" creationId="{CC4FF156-93BF-FB16-31E6-539C7444C458}"/>
          </ac:picMkLst>
        </pc:picChg>
        <pc:cxnChg chg="del">
          <ac:chgData name="Ain Kim" userId="c1adb9af-5ee8-4d46-b46f-5fbc00da753a" providerId="ADAL" clId="{7E227235-6689-40F9-B9E1-16E5158D1B9A}" dt="2023-01-27T02:37:17.665" v="254" actId="478"/>
          <ac:cxnSpMkLst>
            <pc:docMk/>
            <pc:sldMasterMk cId="139120368" sldId="2147483671"/>
            <ac:cxnSpMk id="19" creationId="{B6B91B4D-9884-E91D-C928-DD062824DCC2}"/>
          </ac:cxnSpMkLst>
        </pc:cxnChg>
        <pc:cxnChg chg="add del mod ord">
          <ac:chgData name="Ain Kim" userId="c1adb9af-5ee8-4d46-b46f-5fbc00da753a" providerId="ADAL" clId="{7E227235-6689-40F9-B9E1-16E5158D1B9A}" dt="2023-01-27T07:09:14.007" v="1920" actId="14100"/>
          <ac:cxnSpMkLst>
            <pc:docMk/>
            <pc:sldMasterMk cId="139120368" sldId="2147483671"/>
            <ac:cxnSpMk id="44" creationId="{37E83C99-AE84-FFE4-1ADC-C776DB387F4E}"/>
          </ac:cxnSpMkLst>
        </pc:cxnChg>
        <pc:sldLayoutChg chg="addSp delSp modSp mod">
          <pc:chgData name="Ain Kim" userId="c1adb9af-5ee8-4d46-b46f-5fbc00da753a" providerId="ADAL" clId="{7E227235-6689-40F9-B9E1-16E5158D1B9A}" dt="2023-01-27T07:09:09.184" v="1918"/>
          <pc:sldLayoutMkLst>
            <pc:docMk/>
            <pc:sldMasterMk cId="139120368" sldId="2147483671"/>
            <pc:sldLayoutMk cId="3734060627" sldId="2147483672"/>
          </pc:sldLayoutMkLst>
          <pc:spChg chg="add del mod">
            <ac:chgData name="Ain Kim" userId="c1adb9af-5ee8-4d46-b46f-5fbc00da753a" providerId="ADAL" clId="{7E227235-6689-40F9-B9E1-16E5158D1B9A}" dt="2023-01-27T07:09:09.184" v="1918"/>
            <ac:spMkLst>
              <pc:docMk/>
              <pc:sldMasterMk cId="139120368" sldId="2147483671"/>
              <pc:sldLayoutMk cId="3734060627" sldId="2147483672"/>
              <ac:spMk id="2" creationId="{FFBFDE69-3F5E-B6D3-2785-B6D8830F9BD3}"/>
            </ac:spMkLst>
          </pc:spChg>
          <pc:spChg chg="add del mod">
            <ac:chgData name="Ain Kim" userId="c1adb9af-5ee8-4d46-b46f-5fbc00da753a" providerId="ADAL" clId="{7E227235-6689-40F9-B9E1-16E5158D1B9A}" dt="2023-01-27T07:09:09.184" v="1918"/>
            <ac:spMkLst>
              <pc:docMk/>
              <pc:sldMasterMk cId="139120368" sldId="2147483671"/>
              <pc:sldLayoutMk cId="3734060627" sldId="2147483672"/>
              <ac:spMk id="3" creationId="{26D46FFD-AD9A-B4C6-B15F-941F570A6A38}"/>
            </ac:spMkLst>
          </pc:spChg>
          <pc:spChg chg="add del mod">
            <ac:chgData name="Ain Kim" userId="c1adb9af-5ee8-4d46-b46f-5fbc00da753a" providerId="ADAL" clId="{7E227235-6689-40F9-B9E1-16E5158D1B9A}" dt="2023-01-27T01:33:39.111" v="36" actId="21"/>
            <ac:spMkLst>
              <pc:docMk/>
              <pc:sldMasterMk cId="139120368" sldId="2147483671"/>
              <pc:sldLayoutMk cId="3734060627" sldId="2147483672"/>
              <ac:spMk id="14" creationId="{05DF25D4-65F0-E939-3F90-9BB25EACF788}"/>
            </ac:spMkLst>
          </pc:spChg>
          <pc:spChg chg="add del mod">
            <ac:chgData name="Ain Kim" userId="c1adb9af-5ee8-4d46-b46f-5fbc00da753a" providerId="ADAL" clId="{7E227235-6689-40F9-B9E1-16E5158D1B9A}" dt="2023-01-27T04:20:58.975" v="954" actId="21"/>
            <ac:spMkLst>
              <pc:docMk/>
              <pc:sldMasterMk cId="139120368" sldId="2147483671"/>
              <pc:sldLayoutMk cId="3734060627" sldId="2147483672"/>
              <ac:spMk id="15" creationId="{8868BCDF-AD86-4A0F-3EA6-9A7C4C51ECC2}"/>
            </ac:spMkLst>
          </pc:spChg>
          <pc:spChg chg="add del mod">
            <ac:chgData name="Ain Kim" userId="c1adb9af-5ee8-4d46-b46f-5fbc00da753a" providerId="ADAL" clId="{7E227235-6689-40F9-B9E1-16E5158D1B9A}" dt="2023-01-27T04:25:09.748" v="996" actId="21"/>
            <ac:spMkLst>
              <pc:docMk/>
              <pc:sldMasterMk cId="139120368" sldId="2147483671"/>
              <pc:sldLayoutMk cId="3734060627" sldId="2147483672"/>
              <ac:spMk id="16" creationId="{9DD0B99A-346C-285E-331A-58914102F0E6}"/>
            </ac:spMkLst>
          </pc:spChg>
          <pc:spChg chg="add del mod">
            <ac:chgData name="Ain Kim" userId="c1adb9af-5ee8-4d46-b46f-5fbc00da753a" providerId="ADAL" clId="{7E227235-6689-40F9-B9E1-16E5158D1B9A}" dt="2023-01-27T04:26:03.767" v="1008" actId="21"/>
            <ac:spMkLst>
              <pc:docMk/>
              <pc:sldMasterMk cId="139120368" sldId="2147483671"/>
              <pc:sldLayoutMk cId="3734060627" sldId="2147483672"/>
              <ac:spMk id="17" creationId="{24649AB5-B43D-6474-DC67-542BA0FC035A}"/>
            </ac:spMkLst>
          </pc:sp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39:13.100" v="2488" actId="478"/>
        <pc:sldMasterMkLst>
          <pc:docMk/>
          <pc:sldMasterMk cId="1723926495" sldId="2147483673"/>
        </pc:sldMasterMkLst>
        <pc:spChg chg="del mod">
          <ac:chgData name="Ain Kim" userId="c1adb9af-5ee8-4d46-b46f-5fbc00da753a" providerId="ADAL" clId="{7E227235-6689-40F9-B9E1-16E5158D1B9A}" dt="2023-02-01T00:39:13.100" v="2488" actId="478"/>
          <ac:spMkLst>
            <pc:docMk/>
            <pc:sldMasterMk cId="1723926495" sldId="2147483673"/>
            <ac:spMk id="2" creationId="{D36FF8E3-737D-453A-8C18-EFCBFC7AA3FA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4" creationId="{377B0E5A-F94B-CC34-B09E-17692A669C37}"/>
          </ac:spMkLst>
        </pc:spChg>
        <pc:spChg chg="add del mod">
          <ac:chgData name="Ain Kim" userId="c1adb9af-5ee8-4d46-b46f-5fbc00da753a" providerId="ADAL" clId="{7E227235-6689-40F9-B9E1-16E5158D1B9A}" dt="2023-01-27T07:03:35.512" v="1886" actId="478"/>
          <ac:spMkLst>
            <pc:docMk/>
            <pc:sldMasterMk cId="1723926495" sldId="2147483673"/>
            <ac:spMk id="4" creationId="{918634D9-928F-E2E1-BA09-DCE11F081EBE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5" creationId="{85C2C853-F713-0CFD-F0C0-5ABD1DA1C763}"/>
          </ac:spMkLst>
        </pc:spChg>
        <pc:spChg chg="add del mod">
          <ac:chgData name="Ain Kim" userId="c1adb9af-5ee8-4d46-b46f-5fbc00da753a" providerId="ADAL" clId="{7E227235-6689-40F9-B9E1-16E5158D1B9A}" dt="2023-01-27T07:09:46.626" v="1926" actId="478"/>
          <ac:spMkLst>
            <pc:docMk/>
            <pc:sldMasterMk cId="1723926495" sldId="2147483673"/>
            <ac:spMk id="6" creationId="{7A0E688E-83E5-7904-0EA3-4ECD0C31E9CB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6" creationId="{E9FB8D9F-4F03-8324-BB74-DEA07541755E}"/>
          </ac:spMkLst>
        </pc:spChg>
        <pc:spChg chg="add mod">
          <ac:chgData name="Ain Kim" userId="c1adb9af-5ee8-4d46-b46f-5fbc00da753a" providerId="ADAL" clId="{7E227235-6689-40F9-B9E1-16E5158D1B9A}" dt="2023-02-01T00:37:13.349" v="2468" actId="555"/>
          <ac:spMkLst>
            <pc:docMk/>
            <pc:sldMasterMk cId="1723926495" sldId="2147483673"/>
            <ac:spMk id="7" creationId="{6DB99F6E-2F45-D9C4-8B07-413E88215840}"/>
          </ac:spMkLst>
        </pc:spChg>
        <pc:spChg chg="add mod">
          <ac:chgData name="Ain Kim" userId="c1adb9af-5ee8-4d46-b46f-5fbc00da753a" providerId="ADAL" clId="{7E227235-6689-40F9-B9E1-16E5158D1B9A}" dt="2023-01-27T07:09:53.048" v="1928" actId="207"/>
          <ac:spMkLst>
            <pc:docMk/>
            <pc:sldMasterMk cId="1723926495" sldId="2147483673"/>
            <ac:spMk id="8" creationId="{66B71237-49D8-6284-0A0B-5C7E152EEFF4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8" creationId="{9BBF4E82-23E4-BE5B-6FDB-861DF8FAFE0A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9" creationId="{9D0B1805-DFF4-7862-F328-BA78F12A1141}"/>
          </ac:spMkLst>
        </pc:spChg>
        <pc:spChg chg="add del mod">
          <ac:chgData name="Ain Kim" userId="c1adb9af-5ee8-4d46-b46f-5fbc00da753a" providerId="ADAL" clId="{7E227235-6689-40F9-B9E1-16E5158D1B9A}" dt="2023-02-01T00:38:48.281" v="2486" actId="478"/>
          <ac:spMkLst>
            <pc:docMk/>
            <pc:sldMasterMk cId="1723926495" sldId="2147483673"/>
            <ac:spMk id="10" creationId="{8F0866DC-4F7D-19B9-B882-9AB684C56C6A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2" creationId="{2D4B9E46-926E-EE49-0477-5A58D65A24C8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2" creationId="{89359B5F-8978-62B4-576E-78F17315B6D9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12" creationId="{B4F145A4-A183-3804-24B4-C5F4797BE01D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3" creationId="{64E08F3A-2122-DC4F-A53D-7083743CA9BF}"/>
          </ac:spMkLst>
        </pc:spChg>
        <pc:spChg chg="mod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13" creationId="{B1F9F0F8-7E2D-B1D4-B170-A695862CDC6C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4" creationId="{46A5D8D2-D9E4-C19A-BF9B-8C4E5CF462AB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4" creationId="{80F593EC-B98A-274F-B379-A5EC943CF9EC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5" creationId="{350FA7D4-1C9E-9680-7A69-D4CB2015F165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5" creationId="{6E3454BA-B997-1D68-10B5-160EB63CB0F8}"/>
          </ac:spMkLst>
        </pc:spChg>
        <pc:spChg chg="del mod topLvl">
          <ac:chgData name="Ain Kim" userId="c1adb9af-5ee8-4d46-b46f-5fbc00da753a" providerId="ADAL" clId="{7E227235-6689-40F9-B9E1-16E5158D1B9A}" dt="2023-01-27T04:25:46.691" v="1005" actId="21"/>
          <ac:spMkLst>
            <pc:docMk/>
            <pc:sldMasterMk cId="1723926495" sldId="2147483673"/>
            <ac:spMk id="15" creationId="{BBAEC6DE-73CE-085D-BE7F-65EEF0BDA558}"/>
          </ac:spMkLst>
        </pc:spChg>
        <pc:spChg chg="del mod topLvl">
          <ac:chgData name="Ain Kim" userId="c1adb9af-5ee8-4d46-b46f-5fbc00da753a" providerId="ADAL" clId="{7E227235-6689-40F9-B9E1-16E5158D1B9A}" dt="2023-01-27T07:03:25.678" v="1885" actId="478"/>
          <ac:spMkLst>
            <pc:docMk/>
            <pc:sldMasterMk cId="1723926495" sldId="2147483673"/>
            <ac:spMk id="16" creationId="{5A910621-5CCC-CEBF-00AA-95353D80C801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18" creationId="{67C28B05-1431-2009-CD3F-D484376CCF1F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9" creationId="{1A25AECC-DF18-FE5C-947E-9251488FE03E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19" creationId="{3B640CD7-B78A-323A-0A82-84E89287D670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0" creationId="{45519778-239E-E730-2881-523AA8F52C1D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2" creationId="{044BD7B2-4A55-E8FE-D27D-CD915E59CC67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2" creationId="{42746098-1594-B12E-6CEF-328FE5CC9B3A}"/>
          </ac:spMkLst>
        </pc:spChg>
        <pc:spChg chg="del">
          <ac:chgData name="Ain Kim" userId="c1adb9af-5ee8-4d46-b46f-5fbc00da753a" providerId="ADAL" clId="{7E227235-6689-40F9-B9E1-16E5158D1B9A}" dt="2023-01-27T01:42:37.750" v="131" actId="478"/>
          <ac:spMkLst>
            <pc:docMk/>
            <pc:sldMasterMk cId="1723926495" sldId="2147483673"/>
            <ac:spMk id="23" creationId="{785EBA0F-DD4F-B82B-8BC7-1579CBE895AB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3" creationId="{DE423628-EF44-B0CF-5594-63B5A0836A80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4" creationId="{A63543C1-1826-E1B0-64E8-F9AD64FEE94D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4" creationId="{BDCAB982-829F-DE42-5DF1-5C24CC1FC352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5" creationId="{8410E77D-4E23-71C4-D80B-59AB96F54ED6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6" creationId="{E1569093-7851-1F81-B4F5-D541AABC14C3}"/>
          </ac:spMkLst>
        </pc:spChg>
        <pc:spChg chg="add del mod ord">
          <ac:chgData name="Ain Kim" userId="c1adb9af-5ee8-4d46-b46f-5fbc00da753a" providerId="ADAL" clId="{7E227235-6689-40F9-B9E1-16E5158D1B9A}" dt="2023-01-27T02:38:08.920" v="272" actId="478"/>
          <ac:spMkLst>
            <pc:docMk/>
            <pc:sldMasterMk cId="1723926495" sldId="2147483673"/>
            <ac:spMk id="27" creationId="{6F929527-F747-8979-B206-3B31DA018825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7" creationId="{F2B6A255-19E3-1F8A-4820-0B5F1D0A7557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8" creationId="{30073EAF-5676-7B13-B299-03539A29F05F}"/>
          </ac:spMkLst>
        </pc:spChg>
        <pc:spChg chg="add del mod">
          <ac:chgData name="Ain Kim" userId="c1adb9af-5ee8-4d46-b46f-5fbc00da753a" providerId="ADAL" clId="{7E227235-6689-40F9-B9E1-16E5158D1B9A}" dt="2023-01-27T04:22:04.471" v="972" actId="21"/>
          <ac:spMkLst>
            <pc:docMk/>
            <pc:sldMasterMk cId="1723926495" sldId="2147483673"/>
            <ac:spMk id="29" creationId="{030DA2CB-B8E3-D6E6-58D8-0DB7FE59232A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9" creationId="{345FDF74-CA94-2E11-A787-C6CBFAE8F7F6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9" creationId="{726F5CF1-6679-7895-7AC3-E65D27F107D8}"/>
          </ac:spMkLst>
        </pc:spChg>
        <pc:spChg chg="add del mod">
          <ac:chgData name="Ain Kim" userId="c1adb9af-5ee8-4d46-b46f-5fbc00da753a" providerId="ADAL" clId="{7E227235-6689-40F9-B9E1-16E5158D1B9A}" dt="2023-01-27T04:19:48.659" v="944" actId="478"/>
          <ac:spMkLst>
            <pc:docMk/>
            <pc:sldMasterMk cId="1723926495" sldId="2147483673"/>
            <ac:spMk id="30" creationId="{84820DBA-FEAA-0A5D-23FD-466C7829D4F3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1" creationId="{911200C7-F54E-AF19-F378-93C90A46502F}"/>
          </ac:spMkLst>
        </pc:spChg>
        <pc:spChg chg="add del mod">
          <ac:chgData name="Ain Kim" userId="c1adb9af-5ee8-4d46-b46f-5fbc00da753a" providerId="ADAL" clId="{7E227235-6689-40F9-B9E1-16E5158D1B9A}" dt="2023-01-27T04:21:33.929" v="965" actId="478"/>
          <ac:spMkLst>
            <pc:docMk/>
            <pc:sldMasterMk cId="1723926495" sldId="2147483673"/>
            <ac:spMk id="31" creationId="{E5568EDF-F7F5-E25E-E5E3-31DA6D294FC1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1" creationId="{E71FA1E4-57AD-24F1-F38C-2CF809549657}"/>
          </ac:spMkLst>
        </pc:spChg>
        <pc:spChg chg="add del mod">
          <ac:chgData name="Ain Kim" userId="c1adb9af-5ee8-4d46-b46f-5fbc00da753a" providerId="ADAL" clId="{7E227235-6689-40F9-B9E1-16E5158D1B9A}" dt="2023-01-27T04:21:59.059" v="971" actId="478"/>
          <ac:spMkLst>
            <pc:docMk/>
            <pc:sldMasterMk cId="1723926495" sldId="2147483673"/>
            <ac:spMk id="33" creationId="{AACE9150-9160-B334-4EF0-42C41E91F7DD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3" creationId="{C96454EC-52C9-165C-8871-00FF6BADB872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3" creationId="{D284E6B1-0532-539E-504E-039DA18E5A6A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4" creationId="{338B7CB2-0340-056C-F254-1582BB01607E}"/>
          </ac:spMkLst>
        </pc:spChg>
        <pc:spChg chg="add del mod">
          <ac:chgData name="Ain Kim" userId="c1adb9af-5ee8-4d46-b46f-5fbc00da753a" providerId="ADAL" clId="{7E227235-6689-40F9-B9E1-16E5158D1B9A}" dt="2023-01-27T04:28:39.048" v="1035" actId="478"/>
          <ac:spMkLst>
            <pc:docMk/>
            <pc:sldMasterMk cId="1723926495" sldId="2147483673"/>
            <ac:spMk id="34" creationId="{9A8202E3-B096-28CF-D240-DFB2D2F3E62C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4" creationId="{C2D190AB-72F6-C96E-B162-7A9FD2DE2D2D}"/>
          </ac:spMkLst>
        </pc:spChg>
        <pc:spChg chg="add mod">
          <ac:chgData name="Ain Kim" userId="c1adb9af-5ee8-4d46-b46f-5fbc00da753a" providerId="ADAL" clId="{7E227235-6689-40F9-B9E1-16E5158D1B9A}" dt="2023-02-01T00:38:48.728" v="2487"/>
          <ac:spMkLst>
            <pc:docMk/>
            <pc:sldMasterMk cId="1723926495" sldId="2147483673"/>
            <ac:spMk id="35" creationId="{88C6F694-BBF9-B1BA-1F99-CFE5BCB630DC}"/>
          </ac:spMkLst>
        </pc:spChg>
        <pc:spChg chg="add del mod">
          <ac:chgData name="Ain Kim" userId="c1adb9af-5ee8-4d46-b46f-5fbc00da753a" providerId="ADAL" clId="{7E227235-6689-40F9-B9E1-16E5158D1B9A}" dt="2023-01-27T06:55:56.086" v="1804" actId="478"/>
          <ac:spMkLst>
            <pc:docMk/>
            <pc:sldMasterMk cId="1723926495" sldId="2147483673"/>
            <ac:spMk id="35" creationId="{A5A4D1F8-A667-1073-19F3-B4F9BFA360E7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6" creationId="{5D51AD85-08DF-1078-A05D-62D014DD9B9D}"/>
          </ac:spMkLst>
        </pc:spChg>
        <pc:spChg chg="add del mod">
          <ac:chgData name="Ain Kim" userId="c1adb9af-5ee8-4d46-b46f-5fbc00da753a" providerId="ADAL" clId="{7E227235-6689-40F9-B9E1-16E5158D1B9A}" dt="2023-01-27T04:49:09.027" v="1361" actId="478"/>
          <ac:spMkLst>
            <pc:docMk/>
            <pc:sldMasterMk cId="1723926495" sldId="2147483673"/>
            <ac:spMk id="36" creationId="{84ED051C-5473-7819-4206-0ED328A6B560}"/>
          </ac:spMkLst>
        </pc:spChg>
        <pc:spChg chg="add del mod">
          <ac:chgData name="Ain Kim" userId="c1adb9af-5ee8-4d46-b46f-5fbc00da753a" providerId="ADAL" clId="{7E227235-6689-40F9-B9E1-16E5158D1B9A}" dt="2023-01-27T07:10:30.146" v="1932" actId="478"/>
          <ac:spMkLst>
            <pc:docMk/>
            <pc:sldMasterMk cId="1723926495" sldId="2147483673"/>
            <ac:spMk id="37" creationId="{2D12AAC9-9272-2AE0-8665-9E3E2A3EC0BB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9" creationId="{6D336E27-4745-4F5E-C700-8613F3BCA26D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41" creationId="{0A4BB7F7-D204-E069-BB44-0A68A17BF14F}"/>
          </ac:spMkLst>
        </pc:spChg>
        <pc:grpChg chg="add del mod">
          <ac:chgData name="Ain Kim" userId="c1adb9af-5ee8-4d46-b46f-5fbc00da753a" providerId="ADAL" clId="{7E227235-6689-40F9-B9E1-16E5158D1B9A}" dt="2023-02-01T00:37:17.496" v="2469" actId="21"/>
          <ac:grpSpMkLst>
            <pc:docMk/>
            <pc:sldMasterMk cId="1723926495" sldId="2147483673"/>
            <ac:grpSpMk id="3" creationId="{13FE823E-6705-26F4-2040-79B5EEB1ACC8}"/>
          </ac:grpSpMkLst>
        </pc:grpChg>
        <pc:grpChg chg="del">
          <ac:chgData name="Ain Kim" userId="c1adb9af-5ee8-4d46-b46f-5fbc00da753a" providerId="ADAL" clId="{7E227235-6689-40F9-B9E1-16E5158D1B9A}" dt="2023-01-27T01:35:54.578" v="63" actId="165"/>
          <ac:grpSpMkLst>
            <pc:docMk/>
            <pc:sldMasterMk cId="1723926495" sldId="2147483673"/>
            <ac:grpSpMk id="5" creationId="{9409ECA9-9B5E-02DD-65AA-F43C68F4375F}"/>
          </ac:grpSpMkLst>
        </pc:grpChg>
        <pc:grpChg chg="del mod topLvl">
          <ac:chgData name="Ain Kim" userId="c1adb9af-5ee8-4d46-b46f-5fbc00da753a" providerId="ADAL" clId="{7E227235-6689-40F9-B9E1-16E5158D1B9A}" dt="2023-01-27T01:36:13.847" v="68" actId="165"/>
          <ac:grpSpMkLst>
            <pc:docMk/>
            <pc:sldMasterMk cId="1723926495" sldId="2147483673"/>
            <ac:grpSpMk id="6" creationId="{E23D892C-CC47-2727-AAEB-03E25EFDE3C1}"/>
          </ac:grpSpMkLst>
        </pc:grpChg>
        <pc:grpChg chg="add del mod">
          <ac:chgData name="Ain Kim" userId="c1adb9af-5ee8-4d46-b46f-5fbc00da753a" providerId="ADAL" clId="{7E227235-6689-40F9-B9E1-16E5158D1B9A}" dt="2023-01-27T07:21:53.037" v="2138" actId="21"/>
          <ac:grpSpMkLst>
            <pc:docMk/>
            <pc:sldMasterMk cId="1723926495" sldId="2147483673"/>
            <ac:grpSpMk id="11" creationId="{E875071E-639B-7781-78E2-1D0E842028CF}"/>
          </ac:grpSpMkLst>
        </pc:grpChg>
        <pc:grpChg chg="del">
          <ac:chgData name="Ain Kim" userId="c1adb9af-5ee8-4d46-b46f-5fbc00da753a" providerId="ADAL" clId="{7E227235-6689-40F9-B9E1-16E5158D1B9A}" dt="2023-01-27T04:25:44.488" v="1004" actId="165"/>
          <ac:grpSpMkLst>
            <pc:docMk/>
            <pc:sldMasterMk cId="1723926495" sldId="2147483673"/>
            <ac:grpSpMk id="14" creationId="{EF38BDBC-2F60-C24B-4237-748FDA68F24B}"/>
          </ac:grpSpMkLst>
        </pc:grpChg>
        <pc:grpChg chg="add del mod">
          <ac:chgData name="Ain Kim" userId="c1adb9af-5ee8-4d46-b46f-5fbc00da753a" providerId="ADAL" clId="{7E227235-6689-40F9-B9E1-16E5158D1B9A}" dt="2023-02-01T00:38:25" v="2483" actId="21"/>
          <ac:grpSpMkLst>
            <pc:docMk/>
            <pc:sldMasterMk cId="1723926495" sldId="2147483673"/>
            <ac:grpSpMk id="16" creationId="{3F7D07B5-EDE5-B38C-8C5A-E91BD8879029}"/>
          </ac:grpSpMkLst>
        </pc:grpChg>
        <pc:grpChg chg="add del mod">
          <ac:chgData name="Ain Kim" userId="c1adb9af-5ee8-4d46-b46f-5fbc00da753a" providerId="ADAL" clId="{7E227235-6689-40F9-B9E1-16E5158D1B9A}" dt="2023-01-27T07:27:27.342" v="2222"/>
          <ac:grpSpMkLst>
            <pc:docMk/>
            <pc:sldMasterMk cId="1723926495" sldId="2147483673"/>
            <ac:grpSpMk id="21" creationId="{20994645-8D73-C16B-6185-9D82E4065C56}"/>
          </ac:grpSpMkLst>
        </pc:grpChg>
        <pc:grpChg chg="add del mod">
          <ac:chgData name="Ain Kim" userId="c1adb9af-5ee8-4d46-b46f-5fbc00da753a" providerId="ADAL" clId="{7E227235-6689-40F9-B9E1-16E5158D1B9A}" dt="2023-01-27T02:38:09.971" v="273" actId="478"/>
          <ac:grpSpMkLst>
            <pc:docMk/>
            <pc:sldMasterMk cId="1723926495" sldId="2147483673"/>
            <ac:grpSpMk id="26" creationId="{5B4566F5-88E4-B03E-50B0-D67FFCDD89C8}"/>
          </ac:grpSpMkLst>
        </pc:grpChg>
        <pc:grpChg chg="add del mod">
          <ac:chgData name="Ain Kim" userId="c1adb9af-5ee8-4d46-b46f-5fbc00da753a" providerId="ADAL" clId="{7E227235-6689-40F9-B9E1-16E5158D1B9A}" dt="2023-02-01T00:38:18.175" v="2481" actId="478"/>
          <ac:grpSpMkLst>
            <pc:docMk/>
            <pc:sldMasterMk cId="1723926495" sldId="2147483673"/>
            <ac:grpSpMk id="26" creationId="{6F1E3E59-F61A-60E2-6A98-A45998254559}"/>
          </ac:grpSpMkLst>
        </pc:grpChg>
        <pc:grpChg chg="add del mod">
          <ac:chgData name="Ain Kim" userId="c1adb9af-5ee8-4d46-b46f-5fbc00da753a" providerId="ADAL" clId="{7E227235-6689-40F9-B9E1-16E5158D1B9A}" dt="2023-01-27T07:28:11.895" v="2236" actId="21"/>
          <ac:grpSpMkLst>
            <pc:docMk/>
            <pc:sldMasterMk cId="1723926495" sldId="2147483673"/>
            <ac:grpSpMk id="30" creationId="{B3A2BD79-1C94-3735-1EFA-9E023FD462BD}"/>
          </ac:grpSpMkLst>
        </pc:grpChg>
        <pc:grpChg chg="mod">
          <ac:chgData name="Ain Kim" userId="c1adb9af-5ee8-4d46-b46f-5fbc00da753a" providerId="ADAL" clId="{7E227235-6689-40F9-B9E1-16E5158D1B9A}" dt="2023-01-27T07:28:07.285" v="2234"/>
          <ac:grpSpMkLst>
            <pc:docMk/>
            <pc:sldMasterMk cId="1723926495" sldId="2147483673"/>
            <ac:grpSpMk id="32" creationId="{B29E5FEC-2F41-36E3-E7A6-BCFC065E30A6}"/>
          </ac:grpSpMkLst>
        </pc:grpChg>
        <pc:picChg chg="mod">
          <ac:chgData name="Ain Kim" userId="c1adb9af-5ee8-4d46-b46f-5fbc00da753a" providerId="ADAL" clId="{7E227235-6689-40F9-B9E1-16E5158D1B9A}" dt="2023-02-01T00:37:03.220" v="2466"/>
          <ac:picMkLst>
            <pc:docMk/>
            <pc:sldMasterMk cId="1723926495" sldId="2147483673"/>
            <ac:picMk id="13" creationId="{1986ED3E-3CB5-FE63-A9E6-9799C44980C3}"/>
          </ac:picMkLst>
        </pc:picChg>
        <pc:picChg chg="mod">
          <ac:chgData name="Ain Kim" userId="c1adb9af-5ee8-4d46-b46f-5fbc00da753a" providerId="ADAL" clId="{7E227235-6689-40F9-B9E1-16E5158D1B9A}" dt="2023-01-27T07:21:45.710" v="2136"/>
          <ac:picMkLst>
            <pc:docMk/>
            <pc:sldMasterMk cId="1723926495" sldId="2147483673"/>
            <ac:picMk id="20" creationId="{48035E83-9976-6CCD-98A6-34AA63AF6C51}"/>
          </ac:picMkLst>
        </pc:picChg>
        <pc:picChg chg="mod">
          <ac:chgData name="Ain Kim" userId="c1adb9af-5ee8-4d46-b46f-5fbc00da753a" providerId="ADAL" clId="{7E227235-6689-40F9-B9E1-16E5158D1B9A}" dt="2023-02-01T00:37:54.362" v="2476"/>
          <ac:picMkLst>
            <pc:docMk/>
            <pc:sldMasterMk cId="1723926495" sldId="2147483673"/>
            <ac:picMk id="23" creationId="{B68A91C6-A27E-111C-4338-F9F627773897}"/>
          </ac:picMkLst>
        </pc:picChg>
        <pc:picChg chg="mod">
          <ac:chgData name="Ain Kim" userId="c1adb9af-5ee8-4d46-b46f-5fbc00da753a" providerId="ADAL" clId="{7E227235-6689-40F9-B9E1-16E5158D1B9A}" dt="2023-01-27T07:27:25.409" v="2221"/>
          <ac:picMkLst>
            <pc:docMk/>
            <pc:sldMasterMk cId="1723926495" sldId="2147483673"/>
            <ac:picMk id="27" creationId="{93ED7D3A-6C1F-A213-0C12-4DED9A07FB99}"/>
          </ac:picMkLst>
        </pc:picChg>
        <pc:picChg chg="mod">
          <ac:chgData name="Ain Kim" userId="c1adb9af-5ee8-4d46-b46f-5fbc00da753a" providerId="ADAL" clId="{7E227235-6689-40F9-B9E1-16E5158D1B9A}" dt="2023-02-01T00:38:13.428" v="2479" actId="571"/>
          <ac:picMkLst>
            <pc:docMk/>
            <pc:sldMasterMk cId="1723926495" sldId="2147483673"/>
            <ac:picMk id="32" creationId="{FC206C4A-D0B5-CEE2-1C5A-A62BBE694AC9}"/>
          </ac:picMkLst>
        </pc:picChg>
        <pc:picChg chg="mod">
          <ac:chgData name="Ain Kim" userId="c1adb9af-5ee8-4d46-b46f-5fbc00da753a" providerId="ADAL" clId="{7E227235-6689-40F9-B9E1-16E5158D1B9A}" dt="2023-01-27T07:28:07.285" v="2234"/>
          <ac:picMkLst>
            <pc:docMk/>
            <pc:sldMasterMk cId="1723926495" sldId="2147483673"/>
            <ac:picMk id="40" creationId="{EBD361A2-F174-A209-7016-54C368F6A090}"/>
          </ac:picMkLst>
        </pc:picChg>
        <pc:cxnChg chg="add del mod">
          <ac:chgData name="Ain Kim" userId="c1adb9af-5ee8-4d46-b46f-5fbc00da753a" providerId="ADAL" clId="{7E227235-6689-40F9-B9E1-16E5158D1B9A}" dt="2023-01-27T07:03:19.854" v="1882" actId="478"/>
          <ac:cxnSpMkLst>
            <pc:docMk/>
            <pc:sldMasterMk cId="1723926495" sldId="2147483673"/>
            <ac:cxnSpMk id="3" creationId="{04642AEB-DDFD-2413-301E-502876AAD6B8}"/>
          </ac:cxnSpMkLst>
        </pc:cxnChg>
        <pc:cxnChg chg="add del mod">
          <ac:chgData name="Ain Kim" userId="c1adb9af-5ee8-4d46-b46f-5fbc00da753a" providerId="ADAL" clId="{7E227235-6689-40F9-B9E1-16E5158D1B9A}" dt="2023-01-27T07:09:57.037" v="1929" actId="478"/>
          <ac:cxnSpMkLst>
            <pc:docMk/>
            <pc:sldMasterMk cId="1723926495" sldId="2147483673"/>
            <ac:cxnSpMk id="5" creationId="{0E552988-A6C6-BB5A-E9C2-06DF579F8D7D}"/>
          </ac:cxnSpMkLst>
        </pc:cxnChg>
        <pc:cxnChg chg="mod ord topLvl">
          <ac:chgData name="Ain Kim" userId="c1adb9af-5ee8-4d46-b46f-5fbc00da753a" providerId="ADAL" clId="{7E227235-6689-40F9-B9E1-16E5158D1B9A}" dt="2023-01-27T01:37:06.946" v="84" actId="164"/>
          <ac:cxnSpMkLst>
            <pc:docMk/>
            <pc:sldMasterMk cId="1723926495" sldId="2147483673"/>
            <ac:cxnSpMk id="7" creationId="{B3B43373-A6BD-C616-A8CB-C125E8F1F553}"/>
          </ac:cxnSpMkLst>
        </pc:cxnChg>
        <pc:cxnChg chg="add mod">
          <ac:chgData name="Ain Kim" userId="c1adb9af-5ee8-4d46-b46f-5fbc00da753a" providerId="ADAL" clId="{7E227235-6689-40F9-B9E1-16E5158D1B9A}" dt="2023-02-01T00:38:01.414" v="2477" actId="553"/>
          <ac:cxnSpMkLst>
            <pc:docMk/>
            <pc:sldMasterMk cId="1723926495" sldId="2147483673"/>
            <ac:cxnSpMk id="9" creationId="{3C81E704-9D8D-C9E9-5E91-16712C4EEBA7}"/>
          </ac:cxnSpMkLst>
        </pc:cxnChg>
        <pc:cxnChg chg="mod">
          <ac:chgData name="Ain Kim" userId="c1adb9af-5ee8-4d46-b46f-5fbc00da753a" providerId="ADAL" clId="{7E227235-6689-40F9-B9E1-16E5158D1B9A}" dt="2023-02-01T00:37:03.220" v="2466"/>
          <ac:cxnSpMkLst>
            <pc:docMk/>
            <pc:sldMasterMk cId="1723926495" sldId="2147483673"/>
            <ac:cxnSpMk id="11" creationId="{1C90772C-97DE-2B42-651D-E96F89F64666}"/>
          </ac:cxnSpMkLst>
        </pc:cxnChg>
        <pc:cxnChg chg="mod">
          <ac:chgData name="Ain Kim" userId="c1adb9af-5ee8-4d46-b46f-5fbc00da753a" providerId="ADAL" clId="{7E227235-6689-40F9-B9E1-16E5158D1B9A}" dt="2023-01-27T07:21:45.710" v="2136"/>
          <ac:cxnSpMkLst>
            <pc:docMk/>
            <pc:sldMasterMk cId="1723926495" sldId="2147483673"/>
            <ac:cxnSpMk id="18" creationId="{9A107B24-57FF-47CE-6CFD-E980E787BA2F}"/>
          </ac:cxnSpMkLst>
        </pc:cxnChg>
        <pc:cxnChg chg="del">
          <ac:chgData name="Ain Kim" userId="c1adb9af-5ee8-4d46-b46f-5fbc00da753a" providerId="ADAL" clId="{7E227235-6689-40F9-B9E1-16E5158D1B9A}" dt="2023-01-27T02:38:12.535" v="274" actId="478"/>
          <ac:cxnSpMkLst>
            <pc:docMk/>
            <pc:sldMasterMk cId="1723926495" sldId="2147483673"/>
            <ac:cxnSpMk id="19" creationId="{65035DC9-E944-64F6-A507-A7B4CBF03D11}"/>
          </ac:cxnSpMkLst>
        </pc:cxnChg>
        <pc:cxnChg chg="mod">
          <ac:chgData name="Ain Kim" userId="c1adb9af-5ee8-4d46-b46f-5fbc00da753a" providerId="ADAL" clId="{7E227235-6689-40F9-B9E1-16E5158D1B9A}" dt="2023-02-01T00:37:54.362" v="2476"/>
          <ac:cxnSpMkLst>
            <pc:docMk/>
            <pc:sldMasterMk cId="1723926495" sldId="2147483673"/>
            <ac:cxnSpMk id="21" creationId="{232B007C-BBCD-0557-7C59-6B23FB4BAFAE}"/>
          </ac:cxnSpMkLst>
        </pc:cxnChg>
        <pc:cxnChg chg="mod">
          <ac:chgData name="Ain Kim" userId="c1adb9af-5ee8-4d46-b46f-5fbc00da753a" providerId="ADAL" clId="{7E227235-6689-40F9-B9E1-16E5158D1B9A}" dt="2023-01-27T07:27:25.409" v="2221"/>
          <ac:cxnSpMkLst>
            <pc:docMk/>
            <pc:sldMasterMk cId="1723926495" sldId="2147483673"/>
            <ac:cxnSpMk id="25" creationId="{5753817A-E19F-659D-E8D0-3EAF9331C5EE}"/>
          </ac:cxnSpMkLst>
        </pc:cxnChg>
        <pc:cxnChg chg="add del mod">
          <ac:chgData name="Ain Kim" userId="c1adb9af-5ee8-4d46-b46f-5fbc00da753a" providerId="ADAL" clId="{7E227235-6689-40F9-B9E1-16E5158D1B9A}" dt="2023-01-27T06:28:38.289" v="1470" actId="478"/>
          <ac:cxnSpMkLst>
            <pc:docMk/>
            <pc:sldMasterMk cId="1723926495" sldId="2147483673"/>
            <ac:cxnSpMk id="28" creationId="{C8360689-9033-42C1-7C73-65E670849B2F}"/>
          </ac:cxnSpMkLst>
        </pc:cxnChg>
        <pc:cxnChg chg="mod">
          <ac:chgData name="Ain Kim" userId="c1adb9af-5ee8-4d46-b46f-5fbc00da753a" providerId="ADAL" clId="{7E227235-6689-40F9-B9E1-16E5158D1B9A}" dt="2023-02-01T00:38:13.428" v="2479" actId="571"/>
          <ac:cxnSpMkLst>
            <pc:docMk/>
            <pc:sldMasterMk cId="1723926495" sldId="2147483673"/>
            <ac:cxnSpMk id="30" creationId="{61F70E72-FB36-09DD-B96A-C6107415AF92}"/>
          </ac:cxnSpMkLst>
        </pc:cxnChg>
        <pc:cxnChg chg="mod">
          <ac:chgData name="Ain Kim" userId="c1adb9af-5ee8-4d46-b46f-5fbc00da753a" providerId="ADAL" clId="{7E227235-6689-40F9-B9E1-16E5158D1B9A}" dt="2023-01-27T07:28:07.285" v="2234"/>
          <ac:cxnSpMkLst>
            <pc:docMk/>
            <pc:sldMasterMk cId="1723926495" sldId="2147483673"/>
            <ac:cxnSpMk id="38" creationId="{4BFA30DD-46DA-1830-BF2B-47E277B27904}"/>
          </ac:cxnSpMkLst>
        </pc:cxnChg>
        <pc:sldLayoutChg chg="addSp delSp modSp mod">
          <pc:chgData name="Ain Kim" userId="c1adb9af-5ee8-4d46-b46f-5fbc00da753a" providerId="ADAL" clId="{7E227235-6689-40F9-B9E1-16E5158D1B9A}" dt="2023-02-01T00:37:53.510" v="2475" actId="21"/>
          <pc:sldLayoutMkLst>
            <pc:docMk/>
            <pc:sldMasterMk cId="1723926495" sldId="2147483673"/>
            <pc:sldLayoutMk cId="1136990886" sldId="2147483674"/>
          </pc:sldLayoutMkLst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3" creationId="{A94E618C-8D42-DC11-29E3-3B9B3566E144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3" creationId="{D34FCB6E-0156-48EE-D3CE-88E61892ABA2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4" creationId="{7232D713-1364-D85B-4536-A9FA5041E3D0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4" creationId="{A97CE406-AE25-1B15-CBDD-C5D41620A4CA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5" creationId="{DB275F26-ED6D-A4CE-6274-902F954521A3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5" creationId="{F7FCD6B9-201F-B913-8F7E-42B963763C34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6" creationId="{D96D5B3A-3A20-312E-AE37-9F9C1F1C9989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7" creationId="{01280FDB-E841-D7C3-7B54-3C906E264E77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8" creationId="{0225AD86-7AF4-1C06-F8CD-AA14F8F0BD65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9" creationId="{29E98B94-059F-9973-93D6-D77B6DEC763A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10" creationId="{C8FC2331-B366-5194-E921-81BDB86C545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2" creationId="{227291C0-0906-8179-D9AF-B55B6721752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3" creationId="{D1AC21DE-C1CA-9AE5-1A2B-C971DD131471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4" creationId="{CAA67418-431D-D193-BF09-6650D096192A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6" creationId="{9345B43D-F377-9D23-CDBF-94AA88E906D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8" creationId="{E378CCCB-5AE7-3A77-800E-9B3926A199A8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9" creationId="{D0E38298-0076-7DAC-13F3-A72A337C1B82}"/>
            </ac:spMkLst>
          </pc:spChg>
          <pc:grpChg chg="add del mod">
            <ac:chgData name="Ain Kim" userId="c1adb9af-5ee8-4d46-b46f-5fbc00da753a" providerId="ADAL" clId="{7E227235-6689-40F9-B9E1-16E5158D1B9A}" dt="2023-02-01T00:37:02.097" v="2465" actId="21"/>
            <ac:grpSpMkLst>
              <pc:docMk/>
              <pc:sldMasterMk cId="1723926495" sldId="2147483673"/>
              <pc:sldLayoutMk cId="1136990886" sldId="2147483674"/>
              <ac:grpSpMk id="2" creationId="{3EF115FA-230A-B60D-3B11-85B8DFBF6B77}"/>
            </ac:grpSpMkLst>
          </pc:grpChg>
          <pc:grpChg chg="add del mod">
            <ac:chgData name="Ain Kim" userId="c1adb9af-5ee8-4d46-b46f-5fbc00da753a" providerId="ADAL" clId="{7E227235-6689-40F9-B9E1-16E5158D1B9A}" dt="2023-01-27T07:21:44.853" v="2135" actId="21"/>
            <ac:grpSpMkLst>
              <pc:docMk/>
              <pc:sldMasterMk cId="1723926495" sldId="2147483673"/>
              <pc:sldLayoutMk cId="1136990886" sldId="2147483674"/>
              <ac:grpSpMk id="2" creationId="{D3E03EE7-0ABE-E874-80CA-D5D43FF9BAAF}"/>
            </ac:grpSpMkLst>
          </pc:grpChg>
          <pc:grpChg chg="add del mod">
            <ac:chgData name="Ain Kim" userId="c1adb9af-5ee8-4d46-b46f-5fbc00da753a" providerId="ADAL" clId="{7E227235-6689-40F9-B9E1-16E5158D1B9A}" dt="2023-02-01T00:37:53.510" v="2475" actId="21"/>
            <ac:grpSpMkLst>
              <pc:docMk/>
              <pc:sldMasterMk cId="1723926495" sldId="2147483673"/>
              <pc:sldLayoutMk cId="1136990886" sldId="2147483674"/>
              <ac:grpSpMk id="11" creationId="{A83AC70C-BCB9-5615-E5D5-0EBE9D477B9E}"/>
            </ac:grpSpMkLst>
          </pc:grpChg>
          <pc:picChg chg="mod">
            <ac:chgData name="Ain Kim" userId="c1adb9af-5ee8-4d46-b46f-5fbc00da753a" providerId="ADAL" clId="{7E227235-6689-40F9-B9E1-16E5158D1B9A}" dt="2023-02-01T00:36:59.187" v="2464"/>
            <ac:picMkLst>
              <pc:docMk/>
              <pc:sldMasterMk cId="1723926495" sldId="2147483673"/>
              <pc:sldLayoutMk cId="1136990886" sldId="2147483674"/>
              <ac:picMk id="8" creationId="{D50CB2A1-C7C1-9293-48A8-F85CE17FAED9}"/>
            </ac:picMkLst>
          </pc:picChg>
          <pc:picChg chg="mod">
            <ac:chgData name="Ain Kim" userId="c1adb9af-5ee8-4d46-b46f-5fbc00da753a" providerId="ADAL" clId="{7E227235-6689-40F9-B9E1-16E5158D1B9A}" dt="2023-01-27T07:21:43.030" v="2134"/>
            <ac:picMkLst>
              <pc:docMk/>
              <pc:sldMasterMk cId="1723926495" sldId="2147483673"/>
              <pc:sldLayoutMk cId="1136990886" sldId="2147483674"/>
              <ac:picMk id="9" creationId="{DD12EF8E-097C-9705-87A2-55E9475F9079}"/>
            </ac:picMkLst>
          </pc:picChg>
          <pc:picChg chg="mod">
            <ac:chgData name="Ain Kim" userId="c1adb9af-5ee8-4d46-b46f-5fbc00da753a" providerId="ADAL" clId="{7E227235-6689-40F9-B9E1-16E5158D1B9A}" dt="2023-02-01T00:37:51.146" v="2474"/>
            <ac:picMkLst>
              <pc:docMk/>
              <pc:sldMasterMk cId="1723926495" sldId="2147483673"/>
              <pc:sldLayoutMk cId="1136990886" sldId="2147483674"/>
              <ac:picMk id="17" creationId="{548D1A8C-8F7B-20EF-3427-0544BD1F978D}"/>
            </ac:picMkLst>
          </pc:picChg>
          <pc:cxnChg chg="mod">
            <ac:chgData name="Ain Kim" userId="c1adb9af-5ee8-4d46-b46f-5fbc00da753a" providerId="ADAL" clId="{7E227235-6689-40F9-B9E1-16E5158D1B9A}" dt="2023-02-01T00:36:59.187" v="2464"/>
            <ac:cxnSpMkLst>
              <pc:docMk/>
              <pc:sldMasterMk cId="1723926495" sldId="2147483673"/>
              <pc:sldLayoutMk cId="1136990886" sldId="2147483674"/>
              <ac:cxnSpMk id="6" creationId="{04A9B478-6102-F871-7D88-88ED3B900139}"/>
            </ac:cxnSpMkLst>
          </pc:cxnChg>
          <pc:cxnChg chg="mod">
            <ac:chgData name="Ain Kim" userId="c1adb9af-5ee8-4d46-b46f-5fbc00da753a" providerId="ADAL" clId="{7E227235-6689-40F9-B9E1-16E5158D1B9A}" dt="2023-01-27T07:21:43.030" v="2134"/>
            <ac:cxnSpMkLst>
              <pc:docMk/>
              <pc:sldMasterMk cId="1723926495" sldId="2147483673"/>
              <pc:sldLayoutMk cId="1136990886" sldId="2147483674"/>
              <ac:cxnSpMk id="7" creationId="{E9A15AE9-1572-4230-CB05-E8EE4E1455B1}"/>
            </ac:cxnSpMkLst>
          </pc:cxnChg>
          <pc:cxnChg chg="mod">
            <ac:chgData name="Ain Kim" userId="c1adb9af-5ee8-4d46-b46f-5fbc00da753a" providerId="ADAL" clId="{7E227235-6689-40F9-B9E1-16E5158D1B9A}" dt="2023-02-01T00:37:51.146" v="2474"/>
            <ac:cxnSpMkLst>
              <pc:docMk/>
              <pc:sldMasterMk cId="1723926495" sldId="2147483673"/>
              <pc:sldLayoutMk cId="1136990886" sldId="2147483674"/>
              <ac:cxnSpMk id="15" creationId="{828F3F83-E64C-B825-7AB8-7C43A6BBB1C7}"/>
            </ac:cxnSpMkLst>
          </pc:cxn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38:29.173" v="2485"/>
        <pc:sldMasterMkLst>
          <pc:docMk/>
          <pc:sldMasterMk cId="3955844122" sldId="2147483675"/>
        </pc:sldMasterMkLst>
        <pc:spChg chg="add del mod">
          <ac:chgData name="Ain Kim" userId="c1adb9af-5ee8-4d46-b46f-5fbc00da753a" providerId="ADAL" clId="{7E227235-6689-40F9-B9E1-16E5158D1B9A}" dt="2023-01-27T07:20:43.914" v="2119" actId="478"/>
          <ac:spMkLst>
            <pc:docMk/>
            <pc:sldMasterMk cId="3955844122" sldId="2147483675"/>
            <ac:spMk id="2" creationId="{300F8477-DC53-C7C8-FD4F-C0FEE4B67E66}"/>
          </ac:spMkLst>
        </pc:spChg>
        <pc:spChg chg="add del mod">
          <ac:chgData name="Ain Kim" userId="c1adb9af-5ee8-4d46-b46f-5fbc00da753a" providerId="ADAL" clId="{7E227235-6689-40F9-B9E1-16E5158D1B9A}" dt="2023-01-27T07:20:30.445" v="2117" actId="478"/>
          <ac:spMkLst>
            <pc:docMk/>
            <pc:sldMasterMk cId="3955844122" sldId="2147483675"/>
            <ac:spMk id="3" creationId="{935B2A8A-00A2-8D21-1C90-A3E9BDB2ADF9}"/>
          </ac:spMkLst>
        </pc:spChg>
        <pc:spChg chg="del mod">
          <ac:chgData name="Ain Kim" userId="c1adb9af-5ee8-4d46-b46f-5fbc00da753a" providerId="ADAL" clId="{7E227235-6689-40F9-B9E1-16E5158D1B9A}" dt="2023-01-27T04:41:05.972" v="1160" actId="478"/>
          <ac:spMkLst>
            <pc:docMk/>
            <pc:sldMasterMk cId="3955844122" sldId="2147483675"/>
            <ac:spMk id="4" creationId="{D43F9CB1-9109-DA06-9A55-80240FA4659E}"/>
          </ac:spMkLst>
        </pc:spChg>
        <pc:spChg chg="add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" creationId="{520EBB89-0342-3D6A-387F-92CF96DD6284}"/>
          </ac:spMkLst>
        </pc:spChg>
        <pc:spChg chg="add del mod">
          <ac:chgData name="Ain Kim" userId="c1adb9af-5ee8-4d46-b46f-5fbc00da753a" providerId="ADAL" clId="{7E227235-6689-40F9-B9E1-16E5158D1B9A}" dt="2023-02-01T00:29:34.974" v="2388" actId="478"/>
          <ac:spMkLst>
            <pc:docMk/>
            <pc:sldMasterMk cId="3955844122" sldId="2147483675"/>
            <ac:spMk id="6" creationId="{B9A2A3F2-267F-344F-3768-F9273CFD9B9A}"/>
          </ac:spMkLst>
        </pc:spChg>
        <pc:spChg chg="add del">
          <ac:chgData name="Ain Kim" userId="c1adb9af-5ee8-4d46-b46f-5fbc00da753a" providerId="ADAL" clId="{7E227235-6689-40F9-B9E1-16E5158D1B9A}" dt="2023-02-01T00:33:30.017" v="2431" actId="22"/>
          <ac:spMkLst>
            <pc:docMk/>
            <pc:sldMasterMk cId="3955844122" sldId="2147483675"/>
            <ac:spMk id="8" creationId="{92727548-D822-D23B-75DE-D11E4E06A701}"/>
          </ac:spMkLst>
        </pc:spChg>
        <pc:spChg chg="add mod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9" creationId="{1C026F73-55D1-3DB0-02BD-982E049CFFC2}"/>
          </ac:spMkLst>
        </pc:spChg>
        <pc:spChg chg="add del 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9" creationId="{24C219CC-AE2E-8120-ED99-44007128BCC6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9" creationId="{711AF616-289E-3CEF-FB27-0F56CB17D345}"/>
          </ac:spMkLst>
        </pc:spChg>
        <pc:spChg chg="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10" creationId="{B09BE45C-874A-9194-8BE1-B9A2D06B50EC}"/>
          </ac:spMkLst>
        </pc:spChg>
        <pc:spChg chg="mod">
          <ac:chgData name="Ain Kim" userId="c1adb9af-5ee8-4d46-b46f-5fbc00da753a" providerId="ADAL" clId="{7E227235-6689-40F9-B9E1-16E5158D1B9A}" dt="2023-01-27T07:27:01.874" v="2214" actId="1076"/>
          <ac:spMkLst>
            <pc:docMk/>
            <pc:sldMasterMk cId="3955844122" sldId="2147483675"/>
            <ac:spMk id="11" creationId="{05322A89-EC3E-2586-1511-9638DF3788FD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2" creationId="{563453E2-8AA5-49B6-3B37-14D15C6865D0}"/>
          </ac:spMkLst>
        </pc:spChg>
        <pc:spChg chg="del mod">
          <ac:chgData name="Ain Kim" userId="c1adb9af-5ee8-4d46-b46f-5fbc00da753a" providerId="ADAL" clId="{7E227235-6689-40F9-B9E1-16E5158D1B9A}" dt="2023-01-27T07:26:13.711" v="2188" actId="478"/>
          <ac:spMkLst>
            <pc:docMk/>
            <pc:sldMasterMk cId="3955844122" sldId="2147483675"/>
            <ac:spMk id="12" creationId="{A893B4B4-1044-E825-ABA9-4EE60EBF3DD7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3" creationId="{E64CE827-CF9C-73F4-FDE2-4D0068213DCA}"/>
          </ac:spMkLst>
        </pc:spChg>
        <pc:spChg chg="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14" creationId="{12EE2F1C-9912-DC25-25DD-EFFDED7E577F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4" creationId="{CC111FD2-7CFF-E306-7B34-81D573C3B72A}"/>
          </ac:spMkLst>
        </pc:spChg>
        <pc:spChg chg="del">
          <ac:chgData name="Ain Kim" userId="c1adb9af-5ee8-4d46-b46f-5fbc00da753a" providerId="ADAL" clId="{7E227235-6689-40F9-B9E1-16E5158D1B9A}" dt="2023-01-27T02:38:27.495" v="284" actId="478"/>
          <ac:spMkLst>
            <pc:docMk/>
            <pc:sldMasterMk cId="3955844122" sldId="2147483675"/>
            <ac:spMk id="16" creationId="{30219FF9-563F-1ED7-8BC8-160CBA6B1014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6" creationId="{E82433A8-A19A-C47C-ACD2-3EE275CD2D44}"/>
          </ac:spMkLst>
        </pc:spChg>
        <pc:spChg chg="del">
          <ac:chgData name="Ain Kim" userId="c1adb9af-5ee8-4d46-b46f-5fbc00da753a" providerId="ADAL" clId="{7E227235-6689-40F9-B9E1-16E5158D1B9A}" dt="2023-01-27T02:38:20.628" v="280" actId="478"/>
          <ac:spMkLst>
            <pc:docMk/>
            <pc:sldMasterMk cId="3955844122" sldId="2147483675"/>
            <ac:spMk id="17" creationId="{3A8C65DF-8577-996E-920C-7CDDE4146889}"/>
          </ac:spMkLst>
        </pc:spChg>
        <pc:spChg chg="add del">
          <ac:chgData name="Ain Kim" userId="c1adb9af-5ee8-4d46-b46f-5fbc00da753a" providerId="ADAL" clId="{7E227235-6689-40F9-B9E1-16E5158D1B9A}" dt="2023-01-27T07:26:49.734" v="2211" actId="22"/>
          <ac:spMkLst>
            <pc:docMk/>
            <pc:sldMasterMk cId="3955844122" sldId="2147483675"/>
            <ac:spMk id="17" creationId="{56E74274-E2BB-3DBF-0B42-52D8B56A2A00}"/>
          </ac:spMkLst>
        </pc:spChg>
        <pc:spChg chg="del">
          <ac:chgData name="Ain Kim" userId="c1adb9af-5ee8-4d46-b46f-5fbc00da753a" providerId="ADAL" clId="{7E227235-6689-40F9-B9E1-16E5158D1B9A}" dt="2023-01-27T02:38:25.272" v="283" actId="478"/>
          <ac:spMkLst>
            <pc:docMk/>
            <pc:sldMasterMk cId="3955844122" sldId="2147483675"/>
            <ac:spMk id="18" creationId="{0A38BAD3-FCC1-D2A1-1533-0573F9858793}"/>
          </ac:spMkLst>
        </pc:spChg>
        <pc:spChg chg="add mod">
          <ac:chgData name="Ain Kim" userId="c1adb9af-5ee8-4d46-b46f-5fbc00da753a" providerId="ADAL" clId="{7E227235-6689-40F9-B9E1-16E5158D1B9A}" dt="2023-01-27T07:26:55.383" v="2213"/>
          <ac:spMkLst>
            <pc:docMk/>
            <pc:sldMasterMk cId="3955844122" sldId="2147483675"/>
            <ac:spMk id="18" creationId="{5C021245-09C4-6BFE-E5A0-DD96DB34B612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8" creationId="{864179AB-00EA-CB08-BBDA-43895388A7AA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9" creationId="{D56B3F8D-4322-C027-BF06-BF331AAF7112}"/>
          </ac:spMkLst>
        </pc:spChg>
        <pc:spChg chg="del">
          <ac:chgData name="Ain Kim" userId="c1adb9af-5ee8-4d46-b46f-5fbc00da753a" providerId="ADAL" clId="{7E227235-6689-40F9-B9E1-16E5158D1B9A}" dt="2023-01-27T01:32:26.297" v="24" actId="478"/>
          <ac:spMkLst>
            <pc:docMk/>
            <pc:sldMasterMk cId="3955844122" sldId="2147483675"/>
            <ac:spMk id="20" creationId="{CE212F39-8DDE-6C22-5BC3-9CDECA71A2E8}"/>
          </ac:spMkLst>
        </pc:spChg>
        <pc:spChg chg="mod">
          <ac:chgData name="Ain Kim" userId="c1adb9af-5ee8-4d46-b46f-5fbc00da753a" providerId="ADAL" clId="{7E227235-6689-40F9-B9E1-16E5158D1B9A}" dt="2023-01-27T07:27:29.145" v="2223"/>
          <ac:spMkLst>
            <pc:docMk/>
            <pc:sldMasterMk cId="3955844122" sldId="2147483675"/>
            <ac:spMk id="20" creationId="{EC659ED9-93C0-1DD4-30B4-2F8CACBCE16B}"/>
          </ac:spMkLst>
        </pc:spChg>
        <pc:spChg chg="mod">
          <ac:chgData name="Ain Kim" userId="c1adb9af-5ee8-4d46-b46f-5fbc00da753a" providerId="ADAL" clId="{7E227235-6689-40F9-B9E1-16E5158D1B9A}" dt="2023-01-27T07:27:55.123" v="2230" actId="1076"/>
          <ac:spMkLst>
            <pc:docMk/>
            <pc:sldMasterMk cId="3955844122" sldId="2147483675"/>
            <ac:spMk id="21" creationId="{48CFE17F-38D8-6887-3CE7-FD0F69520BE4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1" creationId="{807B0502-6963-C7AF-1A1A-245320E7DB68}"/>
          </ac:spMkLst>
        </pc:spChg>
        <pc:spChg chg="del">
          <ac:chgData name="Ain Kim" userId="c1adb9af-5ee8-4d46-b46f-5fbc00da753a" providerId="ADAL" clId="{7E227235-6689-40F9-B9E1-16E5158D1B9A}" dt="2023-01-27T01:42:42.865" v="134" actId="478"/>
          <ac:spMkLst>
            <pc:docMk/>
            <pc:sldMasterMk cId="3955844122" sldId="2147483675"/>
            <ac:spMk id="21" creationId="{CC157FA8-BE9D-525A-3627-5BC795944821}"/>
          </ac:spMkLst>
        </pc:spChg>
        <pc:spChg chg="mod">
          <ac:chgData name="Ain Kim" userId="c1adb9af-5ee8-4d46-b46f-5fbc00da753a" providerId="ADAL" clId="{7E227235-6689-40F9-B9E1-16E5158D1B9A}" dt="2023-01-27T07:27:58.699" v="2231" actId="465"/>
          <ac:spMkLst>
            <pc:docMk/>
            <pc:sldMasterMk cId="3955844122" sldId="2147483675"/>
            <ac:spMk id="22" creationId="{ADEBAADD-B571-5B52-E143-513AD6448657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2" creationId="{FCB614C1-DD34-598F-9260-3B24D4CCCDE0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3" creationId="{C0BB53C8-4AF8-EFB6-C00D-42D29BB1CBE6}"/>
          </ac:spMkLst>
        </pc:spChg>
        <pc:spChg chg="mod">
          <ac:chgData name="Ain Kim" userId="c1adb9af-5ee8-4d46-b46f-5fbc00da753a" providerId="ADAL" clId="{7E227235-6689-40F9-B9E1-16E5158D1B9A}" dt="2023-01-27T07:27:29.145" v="2223"/>
          <ac:spMkLst>
            <pc:docMk/>
            <pc:sldMasterMk cId="3955844122" sldId="2147483675"/>
            <ac:spMk id="24" creationId="{203DCAC5-3FF2-30E8-0A85-B03251A44101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5" creationId="{21F661F5-33AB-9EFA-99F8-7746722EB73F}"/>
          </ac:spMkLst>
        </pc:spChg>
        <pc:spChg chg="mod">
          <ac:chgData name="Ain Kim" userId="c1adb9af-5ee8-4d46-b46f-5fbc00da753a" providerId="ADAL" clId="{7E227235-6689-40F9-B9E1-16E5158D1B9A}" dt="2023-01-27T07:27:50.372" v="2228" actId="21"/>
          <ac:spMkLst>
            <pc:docMk/>
            <pc:sldMasterMk cId="3955844122" sldId="2147483675"/>
            <ac:spMk id="26" creationId="{C4C41207-2344-0FF0-BDAD-6B8D48C48185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7" creationId="{41B64C30-0DAB-1F62-281B-E5208941ED7F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7" creationId="{936F7C47-F250-9157-25CE-D11FBF664412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8" creationId="{09A97C45-DC67-0295-9336-53209C6F6E80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29" creationId="{2D0BD942-4161-F426-DBD5-829C27A6AD7D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9" creationId="{799E253E-87BA-AA46-F0BB-7F00B70A7935}"/>
          </ac:spMkLst>
        </pc:spChg>
        <pc:spChg chg="mod topLvl">
          <ac:chgData name="Ain Kim" userId="c1adb9af-5ee8-4d46-b46f-5fbc00da753a" providerId="ADAL" clId="{7E227235-6689-40F9-B9E1-16E5158D1B9A}" dt="2023-02-01T00:29:26.087" v="2386" actId="165"/>
          <ac:spMkLst>
            <pc:docMk/>
            <pc:sldMasterMk cId="3955844122" sldId="2147483675"/>
            <ac:spMk id="31" creationId="{5157EAB0-37F7-5909-407E-89966F4C6DC5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2" creationId="{73B581BE-1879-7322-88B3-A22DD8D14AA6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3" creationId="{B749DDD3-8039-BBB0-AFF5-8DF059F713F4}"/>
          </ac:spMkLst>
        </pc:spChg>
        <pc:spChg chg="add del mod ord">
          <ac:chgData name="Ain Kim" userId="c1adb9af-5ee8-4d46-b46f-5fbc00da753a" providerId="ADAL" clId="{7E227235-6689-40F9-B9E1-16E5158D1B9A}" dt="2023-01-27T02:38:16.065" v="276" actId="478"/>
          <ac:spMkLst>
            <pc:docMk/>
            <pc:sldMasterMk cId="3955844122" sldId="2147483675"/>
            <ac:spMk id="34" creationId="{CD1E9C7B-E7ED-6E6B-CA43-4C27F51A5BA0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5" creationId="{DA326FA0-C311-AB7C-0EDA-15D6AD1310AB}"/>
          </ac:spMkLst>
        </pc:spChg>
        <pc:spChg chg="mod">
          <ac:chgData name="Ain Kim" userId="c1adb9af-5ee8-4d46-b46f-5fbc00da753a" providerId="ADAL" clId="{7E227235-6689-40F9-B9E1-16E5158D1B9A}" dt="2023-01-27T01:44:30.733" v="251"/>
          <ac:spMkLst>
            <pc:docMk/>
            <pc:sldMasterMk cId="3955844122" sldId="2147483675"/>
            <ac:spMk id="36" creationId="{87266140-8D73-F755-DFE7-052F3619410A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7" creationId="{2887967B-5AB7-4CDA-132C-0C8BA8A0C7AB}"/>
          </ac:spMkLst>
        </pc:spChg>
        <pc:spChg chg="mod">
          <ac:chgData name="Ain Kim" userId="c1adb9af-5ee8-4d46-b46f-5fbc00da753a" providerId="ADAL" clId="{7E227235-6689-40F9-B9E1-16E5158D1B9A}" dt="2023-01-27T01:44:30.733" v="251"/>
          <ac:spMkLst>
            <pc:docMk/>
            <pc:sldMasterMk cId="3955844122" sldId="2147483675"/>
            <ac:spMk id="37" creationId="{CE60B938-AED2-6376-54FA-A9E6AC731F4E}"/>
          </ac:spMkLst>
        </pc:spChg>
        <pc:spChg chg="add del mod">
          <ac:chgData name="Ain Kim" userId="c1adb9af-5ee8-4d46-b46f-5fbc00da753a" providerId="ADAL" clId="{7E227235-6689-40F9-B9E1-16E5158D1B9A}" dt="2023-01-27T04:41:12.847" v="1163" actId="478"/>
          <ac:spMkLst>
            <pc:docMk/>
            <pc:sldMasterMk cId="3955844122" sldId="2147483675"/>
            <ac:spMk id="38" creationId="{622DD930-2677-E725-8705-132191AD7BF1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38" creationId="{6F14FF08-C8ED-8376-3EDE-BFE703A57534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39" creationId="{88DFCF6A-60A2-8F84-7E83-630D4284A221}"/>
          </ac:spMkLst>
        </pc:spChg>
        <pc:spChg chg="add del mod">
          <ac:chgData name="Ain Kim" userId="c1adb9af-5ee8-4d46-b46f-5fbc00da753a" providerId="ADAL" clId="{7E227235-6689-40F9-B9E1-16E5158D1B9A}" dt="2023-01-27T07:18:05.464" v="2073" actId="478"/>
          <ac:spMkLst>
            <pc:docMk/>
            <pc:sldMasterMk cId="3955844122" sldId="2147483675"/>
            <ac:spMk id="40" creationId="{9D9DC997-26DF-1000-B2FD-70C7D86E3A41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41" creationId="{47C45ED0-3728-10BC-68EF-63B47B52AE87}"/>
          </ac:spMkLst>
        </pc:spChg>
        <pc:spChg chg="add del mod ord">
          <ac:chgData name="Ain Kim" userId="c1adb9af-5ee8-4d46-b46f-5fbc00da753a" providerId="ADAL" clId="{7E227235-6689-40F9-B9E1-16E5158D1B9A}" dt="2023-01-27T04:36:33.223" v="1108"/>
          <ac:spMkLst>
            <pc:docMk/>
            <pc:sldMasterMk cId="3955844122" sldId="2147483675"/>
            <ac:spMk id="42" creationId="{C208CFB0-89D4-21E4-36B5-A3BE7788A005}"/>
          </ac:spMkLst>
        </pc:spChg>
        <pc:spChg chg="add del mod">
          <ac:chgData name="Ain Kim" userId="c1adb9af-5ee8-4d46-b46f-5fbc00da753a" providerId="ADAL" clId="{7E227235-6689-40F9-B9E1-16E5158D1B9A}" dt="2023-01-27T04:36:30.791" v="1103"/>
          <ac:spMkLst>
            <pc:docMk/>
            <pc:sldMasterMk cId="3955844122" sldId="2147483675"/>
            <ac:spMk id="43" creationId="{B40B1567-F905-E444-C814-B73FAD17B197}"/>
          </ac:spMkLst>
        </pc:spChg>
        <pc:spChg chg="add del mod">
          <ac:chgData name="Ain Kim" userId="c1adb9af-5ee8-4d46-b46f-5fbc00da753a" providerId="ADAL" clId="{7E227235-6689-40F9-B9E1-16E5158D1B9A}" dt="2023-01-27T04:36:39.381" v="1111"/>
          <ac:spMkLst>
            <pc:docMk/>
            <pc:sldMasterMk cId="3955844122" sldId="2147483675"/>
            <ac:spMk id="44" creationId="{4ACF14DF-FFB0-B9D0-2CED-4F4F7B3D2501}"/>
          </ac:spMkLst>
        </pc:spChg>
        <pc:spChg chg="add mod ord">
          <ac:chgData name="Ain Kim" userId="c1adb9af-5ee8-4d46-b46f-5fbc00da753a" providerId="ADAL" clId="{7E227235-6689-40F9-B9E1-16E5158D1B9A}" dt="2023-01-27T04:36:58.940" v="1115" actId="167"/>
          <ac:spMkLst>
            <pc:docMk/>
            <pc:sldMasterMk cId="3955844122" sldId="2147483675"/>
            <ac:spMk id="45" creationId="{B25ED954-A9C3-B429-4783-1B6424824906}"/>
          </ac:spMkLst>
        </pc:spChg>
        <pc:spChg chg="del mod">
          <ac:chgData name="Ain Kim" userId="c1adb9af-5ee8-4d46-b46f-5fbc00da753a" providerId="ADAL" clId="{7E227235-6689-40F9-B9E1-16E5158D1B9A}" dt="2023-01-27T07:16:39.149" v="2055" actId="478"/>
          <ac:spMkLst>
            <pc:docMk/>
            <pc:sldMasterMk cId="3955844122" sldId="2147483675"/>
            <ac:spMk id="47" creationId="{3DF25A1E-713B-591E-B705-ED9518F42DBF}"/>
          </ac:spMkLst>
        </pc:spChg>
        <pc:spChg chg="del mod topLvl">
          <ac:chgData name="Ain Kim" userId="c1adb9af-5ee8-4d46-b46f-5fbc00da753a" providerId="ADAL" clId="{7E227235-6689-40F9-B9E1-16E5158D1B9A}" dt="2023-01-27T07:20:51.228" v="2122" actId="21"/>
          <ac:spMkLst>
            <pc:docMk/>
            <pc:sldMasterMk cId="3955844122" sldId="2147483675"/>
            <ac:spMk id="48" creationId="{C78D73E3-8725-7E64-1AC2-4481C27632A1}"/>
          </ac:spMkLst>
        </pc:spChg>
        <pc:spChg chg="add del mod">
          <ac:chgData name="Ain Kim" userId="c1adb9af-5ee8-4d46-b46f-5fbc00da753a" providerId="ADAL" clId="{7E227235-6689-40F9-B9E1-16E5158D1B9A}" dt="2023-01-27T04:46:51.847" v="1348" actId="478"/>
          <ac:spMkLst>
            <pc:docMk/>
            <pc:sldMasterMk cId="3955844122" sldId="2147483675"/>
            <ac:spMk id="50" creationId="{69A39678-E423-B0D8-A2C8-F2FF318DD2E5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1" creationId="{212672E9-CBEC-FB04-1051-E43422C5DF49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2" creationId="{DE24C2EE-9865-3FDF-BD66-B21F4CE5D1DE}"/>
          </ac:spMkLst>
        </pc:spChg>
        <pc:spChg chg="add del mod">
          <ac:chgData name="Ain Kim" userId="c1adb9af-5ee8-4d46-b46f-5fbc00da753a" providerId="ADAL" clId="{7E227235-6689-40F9-B9E1-16E5158D1B9A}" dt="2023-01-27T04:42:14.449" v="1215" actId="478"/>
          <ac:spMkLst>
            <pc:docMk/>
            <pc:sldMasterMk cId="3955844122" sldId="2147483675"/>
            <ac:spMk id="56" creationId="{B1047EBC-2005-3471-6FB1-D97876CF4971}"/>
          </ac:spMkLst>
        </pc:spChg>
        <pc:spChg chg="add del mod">
          <ac:chgData name="Ain Kim" userId="c1adb9af-5ee8-4d46-b46f-5fbc00da753a" providerId="ADAL" clId="{7E227235-6689-40F9-B9E1-16E5158D1B9A}" dt="2023-01-27T04:43:50.527" v="1230" actId="478"/>
          <ac:spMkLst>
            <pc:docMk/>
            <pc:sldMasterMk cId="3955844122" sldId="2147483675"/>
            <ac:spMk id="57" creationId="{A8E619D5-396C-64E2-7174-4D9E3E2ED1F4}"/>
          </ac:spMkLst>
        </pc:spChg>
        <pc:spChg chg="add del mod">
          <ac:chgData name="Ain Kim" userId="c1adb9af-5ee8-4d46-b46f-5fbc00da753a" providerId="ADAL" clId="{7E227235-6689-40F9-B9E1-16E5158D1B9A}" dt="2023-01-27T04:43:58.587" v="1233" actId="478"/>
          <ac:spMkLst>
            <pc:docMk/>
            <pc:sldMasterMk cId="3955844122" sldId="2147483675"/>
            <ac:spMk id="59" creationId="{0CEAEDFB-8DB1-FF57-B6A8-C1B302F9F21C}"/>
          </ac:spMkLst>
        </pc:spChg>
        <pc:spChg chg="add del mod">
          <ac:chgData name="Ain Kim" userId="c1adb9af-5ee8-4d46-b46f-5fbc00da753a" providerId="ADAL" clId="{7E227235-6689-40F9-B9E1-16E5158D1B9A}" dt="2023-01-27T07:28:04.479" v="2232" actId="164"/>
          <ac:spMkLst>
            <pc:docMk/>
            <pc:sldMasterMk cId="3955844122" sldId="2147483675"/>
            <ac:spMk id="60" creationId="{0B284AA4-B835-6718-DAD7-A2585CB114C9}"/>
          </ac:spMkLst>
        </pc:spChg>
        <pc:spChg chg="add del mod">
          <ac:chgData name="Ain Kim" userId="c1adb9af-5ee8-4d46-b46f-5fbc00da753a" providerId="ADAL" clId="{7E227235-6689-40F9-B9E1-16E5158D1B9A}" dt="2023-01-27T04:45:16.979" v="1259" actId="478"/>
          <ac:spMkLst>
            <pc:docMk/>
            <pc:sldMasterMk cId="3955844122" sldId="2147483675"/>
            <ac:spMk id="61" creationId="{C82296BD-425B-10A2-07DC-6FD765CA59E9}"/>
          </ac:spMkLst>
        </pc:spChg>
        <pc:grpChg chg="add del mod">
          <ac:chgData name="Ain Kim" userId="c1adb9af-5ee8-4d46-b46f-5fbc00da753a" providerId="ADAL" clId="{7E227235-6689-40F9-B9E1-16E5158D1B9A}" dt="2023-01-27T07:21:40.838" v="2133" actId="21"/>
          <ac:grpSpMkLst>
            <pc:docMk/>
            <pc:sldMasterMk cId="3955844122" sldId="2147483675"/>
            <ac:grpSpMk id="7" creationId="{7FC0D25A-3C66-7B28-3538-C98EB7B7C6A7}"/>
          </ac:grpSpMkLst>
        </pc:grpChg>
        <pc:grpChg chg="add del mod">
          <ac:chgData name="Ain Kim" userId="c1adb9af-5ee8-4d46-b46f-5fbc00da753a" providerId="ADAL" clId="{7E227235-6689-40F9-B9E1-16E5158D1B9A}" dt="2023-01-27T07:27:23.441" v="2220" actId="21"/>
          <ac:grpSpMkLst>
            <pc:docMk/>
            <pc:sldMasterMk cId="3955844122" sldId="2147483675"/>
            <ac:grpSpMk id="8" creationId="{9D546EF1-6A96-0234-E906-5E7C2B939E8D}"/>
          </ac:grpSpMkLst>
        </pc:grpChg>
        <pc:grpChg chg="add del mod">
          <ac:chgData name="Ain Kim" userId="c1adb9af-5ee8-4d46-b46f-5fbc00da753a" providerId="ADAL" clId="{7E227235-6689-40F9-B9E1-16E5158D1B9A}" dt="2023-02-01T00:37:28.682" v="2473" actId="478"/>
          <ac:grpSpMkLst>
            <pc:docMk/>
            <pc:sldMasterMk cId="3955844122" sldId="2147483675"/>
            <ac:grpSpMk id="10" creationId="{BB36F38C-2B8A-1362-AE70-628C79BB916F}"/>
          </ac:grpSpMkLst>
        </pc:grpChg>
        <pc:grpChg chg="add del mod">
          <ac:chgData name="Ain Kim" userId="c1adb9af-5ee8-4d46-b46f-5fbc00da753a" providerId="ADAL" clId="{7E227235-6689-40F9-B9E1-16E5158D1B9A}" dt="2023-02-01T00:38:28.115" v="2484" actId="478"/>
          <ac:grpSpMkLst>
            <pc:docMk/>
            <pc:sldMasterMk cId="3955844122" sldId="2147483675"/>
            <ac:grpSpMk id="11" creationId="{F2B47487-2B6C-A11F-A7CB-6A7C479E63FE}"/>
          </ac:grpSpMkLst>
        </pc:grpChg>
        <pc:grpChg chg="add mod">
          <ac:chgData name="Ain Kim" userId="c1adb9af-5ee8-4d46-b46f-5fbc00da753a" providerId="ADAL" clId="{7E227235-6689-40F9-B9E1-16E5158D1B9A}" dt="2023-01-27T07:28:04.479" v="2232" actId="164"/>
          <ac:grpSpMkLst>
            <pc:docMk/>
            <pc:sldMasterMk cId="3955844122" sldId="2147483675"/>
            <ac:grpSpMk id="19" creationId="{E861B677-CBCD-E5DE-C383-C53BD0A58504}"/>
          </ac:grpSpMkLst>
        </pc:grpChg>
        <pc:grpChg chg="add mod">
          <ac:chgData name="Ain Kim" userId="c1adb9af-5ee8-4d46-b46f-5fbc00da753a" providerId="ADAL" clId="{7E227235-6689-40F9-B9E1-16E5158D1B9A}" dt="2023-02-01T00:38:29.173" v="2485"/>
          <ac:grpSpMkLst>
            <pc:docMk/>
            <pc:sldMasterMk cId="3955844122" sldId="2147483675"/>
            <ac:grpSpMk id="20" creationId="{5EB1D713-6E2E-4BC2-E6C6-1F733B2913A1}"/>
          </ac:grpSpMkLst>
        </pc:grpChg>
        <pc:grpChg chg="add del">
          <ac:chgData name="Ain Kim" userId="c1adb9af-5ee8-4d46-b46f-5fbc00da753a" providerId="ADAL" clId="{7E227235-6689-40F9-B9E1-16E5158D1B9A}" dt="2023-01-27T02:42:24.204" v="289" actId="478"/>
          <ac:grpSpMkLst>
            <pc:docMk/>
            <pc:sldMasterMk cId="3955844122" sldId="2147483675"/>
            <ac:grpSpMk id="22" creationId="{C5DEB163-378B-CE62-8276-E20BFE0F9189}"/>
          </ac:grpSpMkLst>
        </pc:grpChg>
        <pc:grpChg chg="add del mod">
          <ac:chgData name="Ain Kim" userId="c1adb9af-5ee8-4d46-b46f-5fbc00da753a" providerId="ADAL" clId="{7E227235-6689-40F9-B9E1-16E5158D1B9A}" dt="2023-01-27T07:28:05.037" v="2233" actId="21"/>
          <ac:grpSpMkLst>
            <pc:docMk/>
            <pc:sldMasterMk cId="3955844122" sldId="2147483675"/>
            <ac:grpSpMk id="27" creationId="{7E52E23B-AC97-CCEF-0A9F-5EBFBD19F11D}"/>
          </ac:grpSpMkLst>
        </pc:grpChg>
        <pc:grpChg chg="add del mod">
          <ac:chgData name="Ain Kim" userId="c1adb9af-5ee8-4d46-b46f-5fbc00da753a" providerId="ADAL" clId="{7E227235-6689-40F9-B9E1-16E5158D1B9A}" dt="2023-02-01T00:29:22.069" v="2385" actId="165"/>
          <ac:grpSpMkLst>
            <pc:docMk/>
            <pc:sldMasterMk cId="3955844122" sldId="2147483675"/>
            <ac:grpSpMk id="28" creationId="{F02EFAFC-5B81-DF5D-6D63-0694D541775B}"/>
          </ac:grpSpMkLst>
        </pc:grpChg>
        <pc:grpChg chg="del mod topLvl">
          <ac:chgData name="Ain Kim" userId="c1adb9af-5ee8-4d46-b46f-5fbc00da753a" providerId="ADAL" clId="{7E227235-6689-40F9-B9E1-16E5158D1B9A}" dt="2023-02-01T00:29:26.087" v="2386" actId="165"/>
          <ac:grpSpMkLst>
            <pc:docMk/>
            <pc:sldMasterMk cId="3955844122" sldId="2147483675"/>
            <ac:grpSpMk id="30" creationId="{C5DDEB17-2B84-26E8-78F1-EEEBECBD9548}"/>
          </ac:grpSpMkLst>
        </pc:grpChg>
        <pc:grpChg chg="del">
          <ac:chgData name="Ain Kim" userId="c1adb9af-5ee8-4d46-b46f-5fbc00da753a" providerId="ADAL" clId="{7E227235-6689-40F9-B9E1-16E5158D1B9A}" dt="2023-01-27T01:44:30.380" v="250" actId="478"/>
          <ac:grpSpMkLst>
            <pc:docMk/>
            <pc:sldMasterMk cId="3955844122" sldId="2147483675"/>
            <ac:grpSpMk id="33" creationId="{46364369-2F9A-4B64-389B-C847EAA1E90B}"/>
          </ac:grpSpMkLst>
        </pc:grpChg>
        <pc:grpChg chg="add del mod ord">
          <ac:chgData name="Ain Kim" userId="c1adb9af-5ee8-4d46-b46f-5fbc00da753a" providerId="ADAL" clId="{7E227235-6689-40F9-B9E1-16E5158D1B9A}" dt="2023-01-27T02:38:17.015" v="277" actId="478"/>
          <ac:grpSpMkLst>
            <pc:docMk/>
            <pc:sldMasterMk cId="3955844122" sldId="2147483675"/>
            <ac:grpSpMk id="35" creationId="{4E003230-E445-BB3E-F810-1227BBCE33EE}"/>
          </ac:grpSpMkLst>
        </pc:grpChg>
        <pc:grpChg chg="add del mod">
          <ac:chgData name="Ain Kim" userId="c1adb9af-5ee8-4d46-b46f-5fbc00da753a" providerId="ADAL" clId="{7E227235-6689-40F9-B9E1-16E5158D1B9A}" dt="2023-01-27T07:20:51.228" v="2122" actId="21"/>
          <ac:grpSpMkLst>
            <pc:docMk/>
            <pc:sldMasterMk cId="3955844122" sldId="2147483675"/>
            <ac:grpSpMk id="46" creationId="{521FA77B-E06B-BE3A-BC8B-85C7E02AEAE0}"/>
          </ac:grpSpMkLst>
        </pc:grpChg>
        <pc:picChg chg="del">
          <ac:chgData name="Ain Kim" userId="c1adb9af-5ee8-4d46-b46f-5fbc00da753a" providerId="ADAL" clId="{7E227235-6689-40F9-B9E1-16E5158D1B9A}" dt="2023-01-27T04:37:04.539" v="1116" actId="478"/>
          <ac:picMkLst>
            <pc:docMk/>
            <pc:sldMasterMk cId="3955844122" sldId="2147483675"/>
            <ac:picMk id="5" creationId="{EE66BA7D-8B8C-2170-73F3-A48AEF90E0D9}"/>
          </ac:picMkLst>
        </pc:picChg>
        <pc:picChg chg="add mod">
          <ac:chgData name="Ain Kim" userId="c1adb9af-5ee8-4d46-b46f-5fbc00da753a" providerId="ADAL" clId="{7E227235-6689-40F9-B9E1-16E5158D1B9A}" dt="2023-01-27T07:21:20.004" v="2129" actId="164"/>
          <ac:picMkLst>
            <pc:docMk/>
            <pc:sldMasterMk cId="3955844122" sldId="2147483675"/>
            <ac:picMk id="6" creationId="{1D1A62E9-80EF-15F6-DC16-AAAA70317FB2}"/>
          </ac:picMkLst>
        </pc:picChg>
        <pc:picChg chg="mod">
          <ac:chgData name="Ain Kim" userId="c1adb9af-5ee8-4d46-b46f-5fbc00da753a" providerId="ADAL" clId="{7E227235-6689-40F9-B9E1-16E5158D1B9A}" dt="2023-01-27T07:26:54.169" v="2212" actId="571"/>
          <ac:picMkLst>
            <pc:docMk/>
            <pc:sldMasterMk cId="3955844122" sldId="2147483675"/>
            <ac:picMk id="15" creationId="{B6B01233-2360-AA05-C9C2-D42C4CE66461}"/>
          </ac:picMkLst>
        </pc:picChg>
        <pc:picChg chg="mod">
          <ac:chgData name="Ain Kim" userId="c1adb9af-5ee8-4d46-b46f-5fbc00da753a" providerId="ADAL" clId="{7E227235-6689-40F9-B9E1-16E5158D1B9A}" dt="2023-02-01T00:37:26.131" v="2472"/>
          <ac:picMkLst>
            <pc:docMk/>
            <pc:sldMasterMk cId="3955844122" sldId="2147483675"/>
            <ac:picMk id="17" creationId="{A57CB734-01CC-3B1A-F720-1F92622E4CC6}"/>
          </ac:picMkLst>
        </pc:picChg>
        <pc:picChg chg="mod">
          <ac:chgData name="Ain Kim" userId="c1adb9af-5ee8-4d46-b46f-5fbc00da753a" providerId="ADAL" clId="{7E227235-6689-40F9-B9E1-16E5158D1B9A}" dt="2023-01-27T07:27:29.145" v="2223"/>
          <ac:picMkLst>
            <pc:docMk/>
            <pc:sldMasterMk cId="3955844122" sldId="2147483675"/>
            <ac:picMk id="25" creationId="{24FE80A5-68AE-C3F1-314B-749406EE53FE}"/>
          </ac:picMkLst>
        </pc:picChg>
        <pc:picChg chg="mod">
          <ac:chgData name="Ain Kim" userId="c1adb9af-5ee8-4d46-b46f-5fbc00da753a" providerId="ADAL" clId="{7E227235-6689-40F9-B9E1-16E5158D1B9A}" dt="2023-02-01T00:38:29.173" v="2485"/>
          <ac:picMkLst>
            <pc:docMk/>
            <pc:sldMasterMk cId="3955844122" sldId="2147483675"/>
            <ac:picMk id="26" creationId="{70626CFC-3433-181F-EDD1-584C359EDA01}"/>
          </ac:picMkLst>
        </pc:picChg>
        <pc:picChg chg="mod topLvl">
          <ac:chgData name="Ain Kim" userId="c1adb9af-5ee8-4d46-b46f-5fbc00da753a" providerId="ADAL" clId="{7E227235-6689-40F9-B9E1-16E5158D1B9A}" dt="2023-02-01T00:36:56.060" v="2463" actId="164"/>
          <ac:picMkLst>
            <pc:docMk/>
            <pc:sldMasterMk cId="3955844122" sldId="2147483675"/>
            <ac:picMk id="36" creationId="{384705B5-F476-6D22-0356-408EAC720085}"/>
          </ac:picMkLst>
        </pc:picChg>
        <pc:picChg chg="del mod topLvl">
          <ac:chgData name="Ain Kim" userId="c1adb9af-5ee8-4d46-b46f-5fbc00da753a" providerId="ADAL" clId="{7E227235-6689-40F9-B9E1-16E5158D1B9A}" dt="2023-01-27T07:20:51.228" v="2122" actId="21"/>
          <ac:picMkLst>
            <pc:docMk/>
            <pc:sldMasterMk cId="3955844122" sldId="2147483675"/>
            <ac:picMk id="49" creationId="{7E54C9F1-024D-42DD-D27F-18CCCE02552F}"/>
          </ac:picMkLst>
        </pc:picChg>
        <pc:picChg chg="add del mod">
          <ac:chgData name="Ain Kim" userId="c1adb9af-5ee8-4d46-b46f-5fbc00da753a" providerId="ADAL" clId="{7E227235-6689-40F9-B9E1-16E5158D1B9A}" dt="2023-01-27T04:41:22.446" v="1165" actId="478"/>
          <ac:picMkLst>
            <pc:docMk/>
            <pc:sldMasterMk cId="3955844122" sldId="2147483675"/>
            <ac:picMk id="58" creationId="{EB75CA76-C6F6-8FC7-65F9-B3B60071AD0E}"/>
          </ac:picMkLst>
        </pc:picChg>
        <pc:cxnChg chg="add del mod">
          <ac:chgData name="Ain Kim" userId="c1adb9af-5ee8-4d46-b46f-5fbc00da753a" providerId="ADAL" clId="{7E227235-6689-40F9-B9E1-16E5158D1B9A}" dt="2023-02-01T00:28:13.844" v="2379" actId="571"/>
          <ac:cxnSpMkLst>
            <pc:docMk/>
            <pc:sldMasterMk cId="3955844122" sldId="2147483675"/>
            <ac:cxnSpMk id="3" creationId="{3F9EE0E6-E0F5-A101-B04D-FC9DD5BD1814}"/>
          </ac:cxnSpMkLst>
        </pc:cxnChg>
        <pc:cxnChg chg="del">
          <ac:chgData name="Ain Kim" userId="c1adb9af-5ee8-4d46-b46f-5fbc00da753a" providerId="ADAL" clId="{7E227235-6689-40F9-B9E1-16E5158D1B9A}" dt="2023-01-27T02:38:15.463" v="275" actId="478"/>
          <ac:cxnSpMkLst>
            <pc:docMk/>
            <pc:sldMasterMk cId="3955844122" sldId="2147483675"/>
            <ac:cxnSpMk id="8" creationId="{C3E1120C-C5A8-EDF5-3373-449E78749237}"/>
          </ac:cxnSpMkLst>
        </pc:cxnChg>
        <pc:cxnChg chg="mod">
          <ac:chgData name="Ain Kim" userId="c1adb9af-5ee8-4d46-b46f-5fbc00da753a" providerId="ADAL" clId="{7E227235-6689-40F9-B9E1-16E5158D1B9A}" dt="2023-01-27T07:26:54.169" v="2212" actId="571"/>
          <ac:cxnSpMkLst>
            <pc:docMk/>
            <pc:sldMasterMk cId="3955844122" sldId="2147483675"/>
            <ac:cxnSpMk id="13" creationId="{88A5289E-E2D9-F01F-E4FC-9E7C631D734B}"/>
          </ac:cxnSpMkLst>
        </pc:cxnChg>
        <pc:cxnChg chg="mod">
          <ac:chgData name="Ain Kim" userId="c1adb9af-5ee8-4d46-b46f-5fbc00da753a" providerId="ADAL" clId="{7E227235-6689-40F9-B9E1-16E5158D1B9A}" dt="2023-02-01T00:37:26.131" v="2472"/>
          <ac:cxnSpMkLst>
            <pc:docMk/>
            <pc:sldMasterMk cId="3955844122" sldId="2147483675"/>
            <ac:cxnSpMk id="15" creationId="{9644AEAF-48D8-B1FF-702C-FD05AEC1F065}"/>
          </ac:cxnSpMkLst>
        </pc:cxnChg>
        <pc:cxnChg chg="mod">
          <ac:chgData name="Ain Kim" userId="c1adb9af-5ee8-4d46-b46f-5fbc00da753a" providerId="ADAL" clId="{7E227235-6689-40F9-B9E1-16E5158D1B9A}" dt="2023-01-27T07:27:29.145" v="2223"/>
          <ac:cxnSpMkLst>
            <pc:docMk/>
            <pc:sldMasterMk cId="3955844122" sldId="2147483675"/>
            <ac:cxnSpMk id="23" creationId="{C3A96DB6-59E7-4809-4691-976F1FA5F845}"/>
          </ac:cxnSpMkLst>
        </pc:cxnChg>
        <pc:cxnChg chg="mod">
          <ac:chgData name="Ain Kim" userId="c1adb9af-5ee8-4d46-b46f-5fbc00da753a" providerId="ADAL" clId="{7E227235-6689-40F9-B9E1-16E5158D1B9A}" dt="2023-02-01T00:38:29.173" v="2485"/>
          <ac:cxnSpMkLst>
            <pc:docMk/>
            <pc:sldMasterMk cId="3955844122" sldId="2147483675"/>
            <ac:cxnSpMk id="24" creationId="{D1133717-A49E-86AD-9A69-66C473D2DBA0}"/>
          </ac:cxnSpMkLst>
        </pc:cxnChg>
        <pc:cxnChg chg="del">
          <ac:chgData name="Ain Kim" userId="c1adb9af-5ee8-4d46-b46f-5fbc00da753a" providerId="ADAL" clId="{7E227235-6689-40F9-B9E1-16E5158D1B9A}" dt="2023-01-27T02:42:06.171" v="285" actId="478"/>
          <ac:cxnSpMkLst>
            <pc:docMk/>
            <pc:sldMasterMk cId="3955844122" sldId="2147483675"/>
            <ac:cxnSpMk id="30" creationId="{2A085B7F-8E9A-EC43-0A5B-69F84C14B622}"/>
          </ac:cxnSpMkLst>
        </pc:cxnChg>
        <pc:cxnChg chg="mod topLvl">
          <ac:chgData name="Ain Kim" userId="c1adb9af-5ee8-4d46-b46f-5fbc00da753a" providerId="ADAL" clId="{7E227235-6689-40F9-B9E1-16E5158D1B9A}" dt="2023-02-01T00:36:56.060" v="2463" actId="164"/>
          <ac:cxnSpMkLst>
            <pc:docMk/>
            <pc:sldMasterMk cId="3955844122" sldId="2147483675"/>
            <ac:cxnSpMk id="34" creationId="{ED20CDC2-641A-5DA7-DF33-10BDD0226F62}"/>
          </ac:cxnSpMkLst>
        </pc:cxnChg>
        <pc:cxnChg chg="add del mod">
          <ac:chgData name="Ain Kim" userId="c1adb9af-5ee8-4d46-b46f-5fbc00da753a" providerId="ADAL" clId="{7E227235-6689-40F9-B9E1-16E5158D1B9A}" dt="2023-01-27T07:21:20.004" v="2129" actId="164"/>
          <ac:cxnSpMkLst>
            <pc:docMk/>
            <pc:sldMasterMk cId="3955844122" sldId="2147483675"/>
            <ac:cxnSpMk id="53" creationId="{A33DC6F3-97B5-9A08-AD20-FEF3782CDA77}"/>
          </ac:cxnSpMkLst>
        </pc:cxnChg>
        <pc:sldLayoutChg chg="addSp delSp modSp mod">
          <pc:chgData name="Ain Kim" userId="c1adb9af-5ee8-4d46-b46f-5fbc00da753a" providerId="ADAL" clId="{7E227235-6689-40F9-B9E1-16E5158D1B9A}" dt="2023-01-27T07:21:58.023" v="2140"/>
          <pc:sldLayoutMkLst>
            <pc:docMk/>
            <pc:sldMasterMk cId="3955844122" sldId="2147483675"/>
            <pc:sldLayoutMk cId="1426722581" sldId="2147483676"/>
          </pc:sldLayoutMkLst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3" creationId="{12AA8F88-801B-219E-DAA9-183D312F3D92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4" creationId="{E3E53C2F-D55E-C435-3E53-DC0DE250D27D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5" creationId="{9A2D614D-6D2A-5CE2-9317-55733C324E6C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6" creationId="{E39758FB-97DB-7804-191A-A278FB565886}"/>
            </ac:spMkLst>
          </pc:spChg>
          <pc:spChg chg="add mod">
            <ac:chgData name="Ain Kim" userId="c1adb9af-5ee8-4d46-b46f-5fbc00da753a" providerId="ADAL" clId="{7E227235-6689-40F9-B9E1-16E5158D1B9A}" dt="2023-01-27T04:35:35.858" v="1094" actId="1076"/>
            <ac:spMkLst>
              <pc:docMk/>
              <pc:sldMasterMk cId="3955844122" sldId="2147483675"/>
              <pc:sldLayoutMk cId="1426722581" sldId="2147483676"/>
              <ac:spMk id="8" creationId="{4CFE071E-BE75-518C-0F4C-4ACCC320BA0D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8" creationId="{5253EA74-F90A-0C84-38CA-13DFA290B911}"/>
            </ac:spMkLst>
          </pc:spChg>
          <pc:spChg chg="add mod">
            <ac:chgData name="Ain Kim" userId="c1adb9af-5ee8-4d46-b46f-5fbc00da753a" providerId="ADAL" clId="{7E227235-6689-40F9-B9E1-16E5158D1B9A}" dt="2023-01-27T04:35:29.779" v="1093" actId="2711"/>
            <ac:spMkLst>
              <pc:docMk/>
              <pc:sldMasterMk cId="3955844122" sldId="2147483675"/>
              <pc:sldLayoutMk cId="1426722581" sldId="2147483676"/>
              <ac:spMk id="9" creationId="{23FDF796-3F6B-7C3B-16CD-C954A82071FD}"/>
            </ac:spMkLst>
          </pc:spChg>
          <pc:grpChg chg="add del mod">
            <ac:chgData name="Ain Kim" userId="c1adb9af-5ee8-4d46-b46f-5fbc00da753a" providerId="ADAL" clId="{7E227235-6689-40F9-B9E1-16E5158D1B9A}" dt="2023-01-27T07:21:58.023" v="2140"/>
            <ac:grpSpMkLst>
              <pc:docMk/>
              <pc:sldMasterMk cId="3955844122" sldId="2147483675"/>
              <pc:sldLayoutMk cId="1426722581" sldId="2147483676"/>
              <ac:grpSpMk id="2" creationId="{2B720E62-B023-A440-CBAE-F96DC2A2877D}"/>
            </ac:grpSpMkLst>
          </pc:grpChg>
          <pc:grpChg chg="add del mod">
            <ac:chgData name="Ain Kim" userId="c1adb9af-5ee8-4d46-b46f-5fbc00da753a" providerId="ADAL" clId="{7E227235-6689-40F9-B9E1-16E5158D1B9A}" dt="2023-01-27T04:37:14.607" v="1117" actId="21"/>
            <ac:grpSpMkLst>
              <pc:docMk/>
              <pc:sldMasterMk cId="3955844122" sldId="2147483675"/>
              <pc:sldLayoutMk cId="1426722581" sldId="2147483676"/>
              <ac:grpSpMk id="11" creationId="{50C5DBA7-76B8-4F8D-1089-7A25C304ABF9}"/>
            </ac:grpSpMkLst>
          </pc:grpChg>
          <pc:picChg chg="mod">
            <ac:chgData name="Ain Kim" userId="c1adb9af-5ee8-4d46-b46f-5fbc00da753a" providerId="ADAL" clId="{7E227235-6689-40F9-B9E1-16E5158D1B9A}" dt="2023-01-27T07:21:54.360" v="2139"/>
            <ac:picMkLst>
              <pc:docMk/>
              <pc:sldMasterMk cId="3955844122" sldId="2147483675"/>
              <pc:sldLayoutMk cId="1426722581" sldId="2147483676"/>
              <ac:picMk id="9" creationId="{B1D10313-B335-98FF-3AF0-E8B9E3CA8FCE}"/>
            </ac:picMkLst>
          </pc:picChg>
          <pc:picChg chg="add mod">
            <ac:chgData name="Ain Kim" userId="c1adb9af-5ee8-4d46-b46f-5fbc00da753a" providerId="ADAL" clId="{7E227235-6689-40F9-B9E1-16E5158D1B9A}" dt="2023-01-27T04:34:55.364" v="1085" actId="553"/>
            <ac:picMkLst>
              <pc:docMk/>
              <pc:sldMasterMk cId="3955844122" sldId="2147483675"/>
              <pc:sldLayoutMk cId="1426722581" sldId="2147483676"/>
              <ac:picMk id="10" creationId="{10527DCB-06B4-5F4C-387F-40EAC6C88691}"/>
            </ac:picMkLst>
          </pc:picChg>
          <pc:cxnChg chg="mod">
            <ac:chgData name="Ain Kim" userId="c1adb9af-5ee8-4d46-b46f-5fbc00da753a" providerId="ADAL" clId="{7E227235-6689-40F9-B9E1-16E5158D1B9A}" dt="2023-01-27T07:21:54.360" v="2139"/>
            <ac:cxnSpMkLst>
              <pc:docMk/>
              <pc:sldMasterMk cId="3955844122" sldId="2147483675"/>
              <pc:sldLayoutMk cId="1426722581" sldId="2147483676"/>
              <ac:cxnSpMk id="7" creationId="{5111D1E6-58FF-89C2-2790-C347117361F9}"/>
            </ac:cxnSpMkLst>
          </pc:cxn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24:50.127" v="2368" actId="478"/>
        <pc:sldMasterMkLst>
          <pc:docMk/>
          <pc:sldMasterMk cId="2076196649" sldId="2147483677"/>
        </pc:sldMasterMkLst>
        <pc:spChg chg="add del mod">
          <ac:chgData name="Ain Kim" userId="c1adb9af-5ee8-4d46-b46f-5fbc00da753a" providerId="ADAL" clId="{7E227235-6689-40F9-B9E1-16E5158D1B9A}" dt="2023-01-27T06:25:19.768" v="1429" actId="478"/>
          <ac:spMkLst>
            <pc:docMk/>
            <pc:sldMasterMk cId="2076196649" sldId="2147483677"/>
            <ac:spMk id="2" creationId="{0DB2E298-BD20-B6A1-003A-8F17A4905CA7}"/>
          </ac:spMkLst>
        </pc:spChg>
        <pc:spChg chg="add del mod">
          <ac:chgData name="Ain Kim" userId="c1adb9af-5ee8-4d46-b46f-5fbc00da753a" providerId="ADAL" clId="{7E227235-6689-40F9-B9E1-16E5158D1B9A}" dt="2023-02-01T00:24:50.127" v="2368" actId="478"/>
          <ac:spMkLst>
            <pc:docMk/>
            <pc:sldMasterMk cId="2076196649" sldId="2147483677"/>
            <ac:spMk id="2" creationId="{83607240-33EF-2649-6380-66A5FC67E957}"/>
          </ac:spMkLst>
        </pc:spChg>
        <pc:spChg chg="add del mod">
          <ac:chgData name="Ain Kim" userId="c1adb9af-5ee8-4d46-b46f-5fbc00da753a" providerId="ADAL" clId="{7E227235-6689-40F9-B9E1-16E5158D1B9A}" dt="2023-01-27T07:12:54.187" v="1949" actId="478"/>
          <ac:spMkLst>
            <pc:docMk/>
            <pc:sldMasterMk cId="2076196649" sldId="2147483677"/>
            <ac:spMk id="3" creationId="{4CCA9AFD-1631-33A1-DEA9-6BC5B558438C}"/>
          </ac:spMkLst>
        </pc:spChg>
        <pc:spChg chg="add del mod">
          <ac:chgData name="Ain Kim" userId="c1adb9af-5ee8-4d46-b46f-5fbc00da753a" providerId="ADAL" clId="{7E227235-6689-40F9-B9E1-16E5158D1B9A}" dt="2023-01-27T06:54:43.650" v="1790" actId="478"/>
          <ac:spMkLst>
            <pc:docMk/>
            <pc:sldMasterMk cId="2076196649" sldId="2147483677"/>
            <ac:spMk id="6" creationId="{C6F96AB4-CA33-7BC4-2911-96BF7DB5FFD4}"/>
          </ac:spMkLst>
        </pc:spChg>
        <pc:spChg chg="mod">
          <ac:chgData name="Ain Kim" userId="c1adb9af-5ee8-4d46-b46f-5fbc00da753a" providerId="ADAL" clId="{7E227235-6689-40F9-B9E1-16E5158D1B9A}" dt="2023-01-27T07:09:35.090" v="1923" actId="552"/>
          <ac:spMkLst>
            <pc:docMk/>
            <pc:sldMasterMk cId="2076196649" sldId="2147483677"/>
            <ac:spMk id="7" creationId="{EEE9FCE9-3A40-B262-0A74-4A8D6667B5E5}"/>
          </ac:spMkLst>
        </pc:spChg>
        <pc:spChg chg="add del mod">
          <ac:chgData name="Ain Kim" userId="c1adb9af-5ee8-4d46-b46f-5fbc00da753a" providerId="ADAL" clId="{7E227235-6689-40F9-B9E1-16E5158D1B9A}" dt="2023-01-27T06:55:42.509" v="1801" actId="478"/>
          <ac:spMkLst>
            <pc:docMk/>
            <pc:sldMasterMk cId="2076196649" sldId="2147483677"/>
            <ac:spMk id="8" creationId="{B0E2F43F-8B53-3ADC-A113-8F068A5CA4E6}"/>
          </ac:spMkLst>
        </pc:spChg>
        <pc:spChg chg="add del mod">
          <ac:chgData name="Ain Kim" userId="c1adb9af-5ee8-4d46-b46f-5fbc00da753a" providerId="ADAL" clId="{7E227235-6689-40F9-B9E1-16E5158D1B9A}" dt="2023-01-27T06:58:30.016" v="1831" actId="21"/>
          <ac:spMkLst>
            <pc:docMk/>
            <pc:sldMasterMk cId="2076196649" sldId="2147483677"/>
            <ac:spMk id="9" creationId="{7BFF4A66-6B0E-CAF6-2729-2CB1204445C4}"/>
          </ac:spMkLst>
        </pc:spChg>
        <pc:spChg chg="add del mod">
          <ac:chgData name="Ain Kim" userId="c1adb9af-5ee8-4d46-b46f-5fbc00da753a" providerId="ADAL" clId="{7E227235-6689-40F9-B9E1-16E5158D1B9A}" dt="2023-01-27T07:02:09.173" v="1860" actId="478"/>
          <ac:spMkLst>
            <pc:docMk/>
            <pc:sldMasterMk cId="2076196649" sldId="2147483677"/>
            <ac:spMk id="10" creationId="{16360452-8138-AB59-2AD0-CAADFF4E7E86}"/>
          </ac:spMkLst>
        </pc:spChg>
        <pc:spChg chg="del">
          <ac:chgData name="Ain Kim" userId="c1adb9af-5ee8-4d46-b46f-5fbc00da753a" providerId="ADAL" clId="{7E227235-6689-40F9-B9E1-16E5158D1B9A}" dt="2023-01-27T01:42:29.489" v="128" actId="478"/>
          <ac:spMkLst>
            <pc:docMk/>
            <pc:sldMasterMk cId="2076196649" sldId="2147483677"/>
            <ac:spMk id="10" creationId="{3110D620-9ED6-C20B-86F0-7666E644F1FA}"/>
          </ac:spMkLst>
        </pc:spChg>
        <pc:spChg chg="add mod">
          <ac:chgData name="Ain Kim" userId="c1adb9af-5ee8-4d46-b46f-5fbc00da753a" providerId="ADAL" clId="{7E227235-6689-40F9-B9E1-16E5158D1B9A}" dt="2023-02-01T00:24:43.775" v="2366" actId="1036"/>
          <ac:spMkLst>
            <pc:docMk/>
            <pc:sldMasterMk cId="2076196649" sldId="2147483677"/>
            <ac:spMk id="12" creationId="{787E8578-D96F-6950-D572-78504102CED7}"/>
          </ac:spMkLst>
        </pc:spChg>
        <pc:spChg chg="del">
          <ac:chgData name="Ain Kim" userId="c1adb9af-5ee8-4d46-b46f-5fbc00da753a" providerId="ADAL" clId="{7E227235-6689-40F9-B9E1-16E5158D1B9A}" dt="2023-01-27T02:37:43.736" v="263" actId="478"/>
          <ac:spMkLst>
            <pc:docMk/>
            <pc:sldMasterMk cId="2076196649" sldId="2147483677"/>
            <ac:spMk id="17" creationId="{5E74BBA9-3F3E-5D58-5372-3CD17F43748C}"/>
          </ac:spMkLst>
        </pc:spChg>
        <pc:spChg chg="del">
          <ac:chgData name="Ain Kim" userId="c1adb9af-5ee8-4d46-b46f-5fbc00da753a" providerId="ADAL" clId="{7E227235-6689-40F9-B9E1-16E5158D1B9A}" dt="2023-01-27T02:37:43.306" v="262" actId="478"/>
          <ac:spMkLst>
            <pc:docMk/>
            <pc:sldMasterMk cId="2076196649" sldId="2147483677"/>
            <ac:spMk id="18" creationId="{108E48F9-634A-ABD7-D780-9FEACAAABD91}"/>
          </ac:spMkLst>
        </pc:spChg>
        <pc:spChg chg="del mod">
          <ac:chgData name="Ain Kim" userId="c1adb9af-5ee8-4d46-b46f-5fbc00da753a" providerId="ADAL" clId="{7E227235-6689-40F9-B9E1-16E5158D1B9A}" dt="2023-01-27T04:26:08.887" v="1009" actId="478"/>
          <ac:spMkLst>
            <pc:docMk/>
            <pc:sldMasterMk cId="2076196649" sldId="2147483677"/>
            <ac:spMk id="20" creationId="{65B52C95-FF0A-D5AB-C9AD-4232EEDAD754}"/>
          </ac:spMkLst>
        </pc:spChg>
        <pc:spChg chg="mod">
          <ac:chgData name="Ain Kim" userId="c1adb9af-5ee8-4d46-b46f-5fbc00da753a" providerId="ADAL" clId="{7E227235-6689-40F9-B9E1-16E5158D1B9A}" dt="2023-01-27T07:09:35.090" v="1923" actId="552"/>
          <ac:spMkLst>
            <pc:docMk/>
            <pc:sldMasterMk cId="2076196649" sldId="2147483677"/>
            <ac:spMk id="21" creationId="{0D2E4310-BE00-38E3-17AA-347181731DEF}"/>
          </ac:spMkLst>
        </pc:spChg>
        <pc:spChg chg="add del mod ord">
          <ac:chgData name="Ain Kim" userId="c1adb9af-5ee8-4d46-b46f-5fbc00da753a" providerId="ADAL" clId="{7E227235-6689-40F9-B9E1-16E5158D1B9A}" dt="2023-01-27T02:37:41.180" v="261" actId="478"/>
          <ac:spMkLst>
            <pc:docMk/>
            <pc:sldMasterMk cId="2076196649" sldId="2147483677"/>
            <ac:spMk id="22" creationId="{A1109C9C-EC48-683C-CA16-069B4EDDF97D}"/>
          </ac:spMkLst>
        </pc:spChg>
        <pc:spChg chg="add mod ord">
          <ac:chgData name="Ain Kim" userId="c1adb9af-5ee8-4d46-b46f-5fbc00da753a" providerId="ADAL" clId="{7E227235-6689-40F9-B9E1-16E5158D1B9A}" dt="2023-01-27T07:02:05.509" v="1858" actId="14100"/>
          <ac:spMkLst>
            <pc:docMk/>
            <pc:sldMasterMk cId="2076196649" sldId="2147483677"/>
            <ac:spMk id="24" creationId="{77461A80-FD4A-0567-71C4-F5A4B6DBF2E8}"/>
          </ac:spMkLst>
        </pc:spChg>
        <pc:spChg chg="add mod ord">
          <ac:chgData name="Ain Kim" userId="c1adb9af-5ee8-4d46-b46f-5fbc00da753a" providerId="ADAL" clId="{7E227235-6689-40F9-B9E1-16E5158D1B9A}" dt="2023-01-27T04:03:58.592" v="926" actId="1076"/>
          <ac:spMkLst>
            <pc:docMk/>
            <pc:sldMasterMk cId="2076196649" sldId="2147483677"/>
            <ac:spMk id="26" creationId="{F9D38701-2D32-2016-38FF-4F8B783C702C}"/>
          </ac:spMkLst>
        </pc:spChg>
        <pc:spChg chg="add 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30" creationId="{2FF0F9CB-A8A5-A9E4-3091-A891A0D3E782}"/>
          </ac:spMkLst>
        </pc:spChg>
        <pc:spChg chg="add del mod">
          <ac:chgData name="Ain Kim" userId="c1adb9af-5ee8-4d46-b46f-5fbc00da753a" providerId="ADAL" clId="{7E227235-6689-40F9-B9E1-16E5158D1B9A}" dt="2023-01-27T02:56:27.952" v="454" actId="478"/>
          <ac:spMkLst>
            <pc:docMk/>
            <pc:sldMasterMk cId="2076196649" sldId="2147483677"/>
            <ac:spMk id="31" creationId="{0CD73241-A358-7700-3151-E5673BDA7854}"/>
          </ac:spMkLst>
        </pc:spChg>
        <pc:spChg chg="add del mod">
          <ac:chgData name="Ain Kim" userId="c1adb9af-5ee8-4d46-b46f-5fbc00da753a" providerId="ADAL" clId="{7E227235-6689-40F9-B9E1-16E5158D1B9A}" dt="2023-01-27T03:01:00.527" v="519" actId="478"/>
          <ac:spMkLst>
            <pc:docMk/>
            <pc:sldMasterMk cId="2076196649" sldId="2147483677"/>
            <ac:spMk id="32" creationId="{2C59EB42-DA6F-061C-9FB1-0295150965BE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33" creationId="{32BB0B07-B294-17C6-1BEC-BAE6AA05B42D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34" creationId="{CD7C91DE-B603-7821-FFF8-298DF5835017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5" creationId="{CBFFBA52-0664-0695-5690-C6224A941CA8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6" creationId="{BFCBDD7F-A89D-6058-D988-CE9E7B2F815C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7" creationId="{9951D714-2DBC-E3F9-4D1C-A7F45C503BFC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8" creationId="{7802DDF4-345A-1610-AFC6-6C2BAC40EE41}"/>
          </ac:spMkLst>
        </pc:spChg>
        <pc:spChg chg="add del mod">
          <ac:chgData name="Ain Kim" userId="c1adb9af-5ee8-4d46-b46f-5fbc00da753a" providerId="ADAL" clId="{7E227235-6689-40F9-B9E1-16E5158D1B9A}" dt="2023-01-27T03:03:09.412" v="616" actId="478"/>
          <ac:spMkLst>
            <pc:docMk/>
            <pc:sldMasterMk cId="2076196649" sldId="2147483677"/>
            <ac:spMk id="39" creationId="{CC23C51F-D4B2-8EC2-5762-2AF4FE362FE7}"/>
          </ac:spMkLst>
        </pc:spChg>
        <pc:spChg chg="add del mod">
          <ac:chgData name="Ain Kim" userId="c1adb9af-5ee8-4d46-b46f-5fbc00da753a" providerId="ADAL" clId="{7E227235-6689-40F9-B9E1-16E5158D1B9A}" dt="2023-01-27T03:01:17.952" v="528" actId="478"/>
          <ac:spMkLst>
            <pc:docMk/>
            <pc:sldMasterMk cId="2076196649" sldId="2147483677"/>
            <ac:spMk id="40" creationId="{869AC4D7-AAC9-73FA-3947-B283A1B45C06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41" creationId="{3927F8DC-77EA-F186-D92B-6C0B0A1391C4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42" creationId="{6C8FA063-ED37-2A26-25C0-2A4296394E2E}"/>
          </ac:spMkLst>
        </pc:spChg>
        <pc:spChg chg="add mod">
          <ac:chgData name="Ain Kim" userId="c1adb9af-5ee8-4d46-b46f-5fbc00da753a" providerId="ADAL" clId="{7E227235-6689-40F9-B9E1-16E5158D1B9A}" dt="2023-01-27T03:03:16.124" v="620" actId="164"/>
          <ac:spMkLst>
            <pc:docMk/>
            <pc:sldMasterMk cId="2076196649" sldId="2147483677"/>
            <ac:spMk id="43" creationId="{8166CEAA-3C3D-84C8-EBEC-5D1A651DD7EB}"/>
          </ac:spMkLst>
        </pc:spChg>
        <pc:spChg chg="add del mod">
          <ac:chgData name="Ain Kim" userId="c1adb9af-5ee8-4d46-b46f-5fbc00da753a" providerId="ADAL" clId="{7E227235-6689-40F9-B9E1-16E5158D1B9A}" dt="2023-01-27T03:03:07.316" v="614" actId="478"/>
          <ac:spMkLst>
            <pc:docMk/>
            <pc:sldMasterMk cId="2076196649" sldId="2147483677"/>
            <ac:spMk id="44" creationId="{386D2F4A-E697-A7E3-C262-D5155FD84775}"/>
          </ac:spMkLst>
        </pc:spChg>
        <pc:spChg chg="add del mod">
          <ac:chgData name="Ain Kim" userId="c1adb9af-5ee8-4d46-b46f-5fbc00da753a" providerId="ADAL" clId="{7E227235-6689-40F9-B9E1-16E5158D1B9A}" dt="2023-01-27T03:01:19.666" v="529" actId="478"/>
          <ac:spMkLst>
            <pc:docMk/>
            <pc:sldMasterMk cId="2076196649" sldId="2147483677"/>
            <ac:spMk id="45" creationId="{8B4D21F3-22B7-AB41-4D8C-D033E4787BAC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46" creationId="{ADC570EB-85AD-753C-DB1C-AA1DE015931C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47" creationId="{7819E312-7AC4-A71D-466D-30AA76928FA6}"/>
          </ac:spMkLst>
        </pc:spChg>
        <pc:spChg chg="add del mod">
          <ac:chgData name="Ain Kim" userId="c1adb9af-5ee8-4d46-b46f-5fbc00da753a" providerId="ADAL" clId="{7E227235-6689-40F9-B9E1-16E5158D1B9A}" dt="2023-01-27T03:03:10.684" v="617" actId="478"/>
          <ac:spMkLst>
            <pc:docMk/>
            <pc:sldMasterMk cId="2076196649" sldId="2147483677"/>
            <ac:spMk id="48" creationId="{6292CA8F-EA8F-AE27-9CCC-EAC3C5683489}"/>
          </ac:spMkLst>
        </pc:spChg>
        <pc:spChg chg="add mod">
          <ac:chgData name="Ain Kim" userId="c1adb9af-5ee8-4d46-b46f-5fbc00da753a" providerId="ADAL" clId="{7E227235-6689-40F9-B9E1-16E5158D1B9A}" dt="2023-01-27T03:01:50.690" v="535" actId="571"/>
          <ac:spMkLst>
            <pc:docMk/>
            <pc:sldMasterMk cId="2076196649" sldId="2147483677"/>
            <ac:spMk id="49" creationId="{4DA28B61-EC43-F426-07B1-719782B3F2C8}"/>
          </ac:spMkLst>
        </pc:spChg>
        <pc:spChg chg="add mod">
          <ac:chgData name="Ain Kim" userId="c1adb9af-5ee8-4d46-b46f-5fbc00da753a" providerId="ADAL" clId="{7E227235-6689-40F9-B9E1-16E5158D1B9A}" dt="2023-01-27T03:01:53.282" v="537" actId="571"/>
          <ac:spMkLst>
            <pc:docMk/>
            <pc:sldMasterMk cId="2076196649" sldId="2147483677"/>
            <ac:spMk id="50" creationId="{E8619D09-662A-73E4-657F-6B7FFB8AC4DF}"/>
          </ac:spMkLst>
        </pc:spChg>
        <pc:spChg chg="add mod">
          <ac:chgData name="Ain Kim" userId="c1adb9af-5ee8-4d46-b46f-5fbc00da753a" providerId="ADAL" clId="{7E227235-6689-40F9-B9E1-16E5158D1B9A}" dt="2023-01-27T03:01:53.282" v="537" actId="571"/>
          <ac:spMkLst>
            <pc:docMk/>
            <pc:sldMasterMk cId="2076196649" sldId="2147483677"/>
            <ac:spMk id="51" creationId="{7B535330-D7D8-BE95-AACB-65A51A0D0D1E}"/>
          </ac:spMkLst>
        </pc:spChg>
        <pc:spChg chg="add del mod">
          <ac:chgData name="Ain Kim" userId="c1adb9af-5ee8-4d46-b46f-5fbc00da753a" providerId="ADAL" clId="{7E227235-6689-40F9-B9E1-16E5158D1B9A}" dt="2023-01-27T03:03:07.316" v="614" actId="478"/>
          <ac:spMkLst>
            <pc:docMk/>
            <pc:sldMasterMk cId="2076196649" sldId="2147483677"/>
            <ac:spMk id="52" creationId="{FB7ABD9C-3BDE-F514-FC6D-5AE67B545922}"/>
          </ac:spMkLst>
        </pc:spChg>
        <pc:spChg chg="add mod">
          <ac:chgData name="Ain Kim" userId="c1adb9af-5ee8-4d46-b46f-5fbc00da753a" providerId="ADAL" clId="{7E227235-6689-40F9-B9E1-16E5158D1B9A}" dt="2023-01-27T03:03:15.049" v="619" actId="571"/>
          <ac:spMkLst>
            <pc:docMk/>
            <pc:sldMasterMk cId="2076196649" sldId="2147483677"/>
            <ac:spMk id="53" creationId="{545C228A-91DA-9070-DAFF-1B94690DC056}"/>
          </ac:spMkLst>
        </pc:spChg>
        <pc:spChg chg="add mod">
          <ac:chgData name="Ain Kim" userId="c1adb9af-5ee8-4d46-b46f-5fbc00da753a" providerId="ADAL" clId="{7E227235-6689-40F9-B9E1-16E5158D1B9A}" dt="2023-01-27T03:03:15.049" v="619" actId="571"/>
          <ac:spMkLst>
            <pc:docMk/>
            <pc:sldMasterMk cId="2076196649" sldId="2147483677"/>
            <ac:spMk id="54" creationId="{E7514AAF-CFEE-A6FB-40DF-127EF44D7B27}"/>
          </ac:spMkLst>
        </pc:spChg>
        <pc:spChg chg="add mod">
          <ac:chgData name="Ain Kim" userId="c1adb9af-5ee8-4d46-b46f-5fbc00da753a" providerId="ADAL" clId="{7E227235-6689-40F9-B9E1-16E5158D1B9A}" dt="2023-01-27T03:03:18.036" v="622" actId="571"/>
          <ac:spMkLst>
            <pc:docMk/>
            <pc:sldMasterMk cId="2076196649" sldId="2147483677"/>
            <ac:spMk id="56" creationId="{F6CCEF0E-901B-BF67-B84B-EC890B84FAEF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58" creationId="{B12D4BF0-3DD3-3B1C-4C8E-B8729745B767}"/>
          </ac:spMkLst>
        </pc:spChg>
        <pc:spChg chg="mod">
          <ac:chgData name="Ain Kim" userId="c1adb9af-5ee8-4d46-b46f-5fbc00da753a" providerId="ADAL" clId="{7E227235-6689-40F9-B9E1-16E5158D1B9A}" dt="2023-01-27T03:05:04.826" v="672"/>
          <ac:spMkLst>
            <pc:docMk/>
            <pc:sldMasterMk cId="2076196649" sldId="2147483677"/>
            <ac:spMk id="59" creationId="{6A16D9A2-D954-515E-4DD7-6CA2E78527BE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61" creationId="{502B9319-7362-1F1E-EE9C-4510863C404B}"/>
          </ac:spMkLst>
        </pc:spChg>
        <pc:spChg chg="mod">
          <ac:chgData name="Ain Kim" userId="c1adb9af-5ee8-4d46-b46f-5fbc00da753a" providerId="ADAL" clId="{7E227235-6689-40F9-B9E1-16E5158D1B9A}" dt="2023-01-27T03:05:14.368" v="703"/>
          <ac:spMkLst>
            <pc:docMk/>
            <pc:sldMasterMk cId="2076196649" sldId="2147483677"/>
            <ac:spMk id="62" creationId="{61D3C2A2-9206-56BF-D7ED-E978AD6E1263}"/>
          </ac:spMkLst>
        </pc:spChg>
        <pc:spChg chg="add mod">
          <ac:chgData name="Ain Kim" userId="c1adb9af-5ee8-4d46-b46f-5fbc00da753a" providerId="ADAL" clId="{7E227235-6689-40F9-B9E1-16E5158D1B9A}" dt="2023-01-27T03:03:48.135" v="629" actId="571"/>
          <ac:spMkLst>
            <pc:docMk/>
            <pc:sldMasterMk cId="2076196649" sldId="2147483677"/>
            <ac:spMk id="63" creationId="{1BC06FCF-0408-BE7A-CF38-8E03FE8A68C2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65" creationId="{0033ABFD-69DA-7491-1766-DE4BE3949894}"/>
          </ac:spMkLst>
        </pc:spChg>
        <pc:spChg chg="mod">
          <ac:chgData name="Ain Kim" userId="c1adb9af-5ee8-4d46-b46f-5fbc00da753a" providerId="ADAL" clId="{7E227235-6689-40F9-B9E1-16E5158D1B9A}" dt="2023-01-27T03:05:37.390" v="749" actId="14100"/>
          <ac:spMkLst>
            <pc:docMk/>
            <pc:sldMasterMk cId="2076196649" sldId="2147483677"/>
            <ac:spMk id="66" creationId="{DB7FAA41-7A93-966D-89BE-7F816A2FACE9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3" creationId="{82009340-1ACF-562E-25E2-72B0433B3D74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4" creationId="{276D0F50-F919-E9F4-439C-9206469DC91A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5" creationId="{EEE1F934-9756-4D7E-1C22-0527E4FF58A6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6" creationId="{38035C78-9A55-6A8D-FEA2-0C8ECBA6284D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7" creationId="{F423DE39-FB47-9626-6A39-1970B325630F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8" creationId="{FDD7A5D7-4EBE-75F1-5469-3FFBDAB2F240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9" creationId="{7800B547-FB6D-0EA6-7146-719A6E7BF373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80" creationId="{36FFA0BA-B76D-1BEB-EFD6-4D18FB94D72B}"/>
          </ac:spMkLst>
        </pc:spChg>
        <pc:spChg chg="add 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1" creationId="{D8357FD9-7202-3D63-02BF-8A1E6B1FE01F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7" creationId="{865C39CE-69EA-2968-985E-1D6D27669D6E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8" creationId="{E9D40376-605E-58BC-4718-53E0818ACE83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9" creationId="{B92738EA-3CE8-7DC9-C701-29EF69758A6C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0" creationId="{9D9FC69C-B3EB-3982-6354-1D14582AD181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1" creationId="{3AE84852-0AB3-701A-86BD-1F3C21E68A26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2" creationId="{7184B9C0-D860-C0ED-BBFD-EBDBAE8689C7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3" creationId="{C2B1C638-E2E1-9AFD-0A07-CB42D63F0D0C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4" creationId="{8EF28F94-689D-3EFF-9A9C-1A9A83CD3713}"/>
          </ac:spMkLst>
        </pc:spChg>
        <pc:spChg chg="mod">
          <ac:chgData name="Ain Kim" userId="c1adb9af-5ee8-4d46-b46f-5fbc00da753a" providerId="ADAL" clId="{7E227235-6689-40F9-B9E1-16E5158D1B9A}" dt="2023-01-27T03:06:14.697" v="762" actId="20577"/>
          <ac:spMkLst>
            <pc:docMk/>
            <pc:sldMasterMk cId="2076196649" sldId="2147483677"/>
            <ac:spMk id="100" creationId="{D4341943-918D-D345-6D77-1A2DAE522657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1" creationId="{0DF27C0F-B4B7-3BD5-D7FC-9ACA6295496F}"/>
          </ac:spMkLst>
        </pc:spChg>
        <pc:spChg chg="mod">
          <ac:chgData name="Ain Kim" userId="c1adb9af-5ee8-4d46-b46f-5fbc00da753a" providerId="ADAL" clId="{7E227235-6689-40F9-B9E1-16E5158D1B9A}" dt="2023-01-27T03:06:11.535" v="760" actId="20577"/>
          <ac:spMkLst>
            <pc:docMk/>
            <pc:sldMasterMk cId="2076196649" sldId="2147483677"/>
            <ac:spMk id="102" creationId="{C77640FA-E46E-377E-60F5-CA180048006D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3" creationId="{9E125D60-BBB5-C2B4-D042-E21B5F89E76B}"/>
          </ac:spMkLst>
        </pc:spChg>
        <pc:spChg chg="mod">
          <ac:chgData name="Ain Kim" userId="c1adb9af-5ee8-4d46-b46f-5fbc00da753a" providerId="ADAL" clId="{7E227235-6689-40F9-B9E1-16E5158D1B9A}" dt="2023-01-27T03:06:09.111" v="759" actId="20577"/>
          <ac:spMkLst>
            <pc:docMk/>
            <pc:sldMasterMk cId="2076196649" sldId="2147483677"/>
            <ac:spMk id="104" creationId="{903CB988-8106-FC1D-E5C4-DCFBBD9A5383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5" creationId="{52BB51A3-78EC-7FC8-1447-17BB58743B43}"/>
          </ac:spMkLst>
        </pc:spChg>
        <pc:spChg chg="mod">
          <ac:chgData name="Ain Kim" userId="c1adb9af-5ee8-4d46-b46f-5fbc00da753a" providerId="ADAL" clId="{7E227235-6689-40F9-B9E1-16E5158D1B9A}" dt="2023-01-27T03:06:06.660" v="757" actId="20577"/>
          <ac:spMkLst>
            <pc:docMk/>
            <pc:sldMasterMk cId="2076196649" sldId="2147483677"/>
            <ac:spMk id="106" creationId="{77E555AA-11D9-99F5-98A0-34E059C34400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7" creationId="{62309C72-C850-8783-0FD5-E98C5C023543}"/>
          </ac:spMkLst>
        </pc:spChg>
        <pc:spChg chg="add del mod">
          <ac:chgData name="Ain Kim" userId="c1adb9af-5ee8-4d46-b46f-5fbc00da753a" providerId="ADAL" clId="{7E227235-6689-40F9-B9E1-16E5158D1B9A}" dt="2023-01-27T04:27:08.277" v="1022" actId="478"/>
          <ac:spMkLst>
            <pc:docMk/>
            <pc:sldMasterMk cId="2076196649" sldId="2147483677"/>
            <ac:spMk id="108" creationId="{F7B54AAF-F3BC-E525-A2B1-6358519C3B68}"/>
          </ac:spMkLst>
        </pc:spChg>
        <pc:spChg chg="add mod">
          <ac:chgData name="Ain Kim" userId="c1adb9af-5ee8-4d46-b46f-5fbc00da753a" providerId="ADAL" clId="{7E227235-6689-40F9-B9E1-16E5158D1B9A}" dt="2023-01-27T06:55:39.982" v="1800" actId="1076"/>
          <ac:spMkLst>
            <pc:docMk/>
            <pc:sldMasterMk cId="2076196649" sldId="2147483677"/>
            <ac:spMk id="109" creationId="{B70B5774-3DB2-897B-7A48-FF075E6AA132}"/>
          </ac:spMkLst>
        </pc:spChg>
        <pc:spChg chg="add del mod">
          <ac:chgData name="Ain Kim" userId="c1adb9af-5ee8-4d46-b46f-5fbc00da753a" providerId="ADAL" clId="{7E227235-6689-40F9-B9E1-16E5158D1B9A}" dt="2023-01-27T06:22:16.801" v="1400" actId="478"/>
          <ac:spMkLst>
            <pc:docMk/>
            <pc:sldMasterMk cId="2076196649" sldId="2147483677"/>
            <ac:spMk id="110" creationId="{528F820F-D54A-D1B1-7D67-32A2F0A2BA37}"/>
          </ac:spMkLst>
        </pc:s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55" creationId="{9463FCEF-E20B-DCFA-42B0-3FAF6A8E25E8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57" creationId="{FC6B6930-9CB8-5C66-E3E9-112643756898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60" creationId="{CD3C665A-BAE0-E97F-D92D-280C46F14EA6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64" creationId="{B15D570A-CCE3-64A3-FDE1-6E66D1D855A2}"/>
          </ac:grpSpMkLst>
        </pc:grpChg>
        <pc:grpChg chg="add del mod">
          <ac:chgData name="Ain Kim" userId="c1adb9af-5ee8-4d46-b46f-5fbc00da753a" providerId="ADAL" clId="{7E227235-6689-40F9-B9E1-16E5158D1B9A}" dt="2023-01-27T04:47:47.593" v="1352" actId="21"/>
          <ac:grpSpMkLst>
            <pc:docMk/>
            <pc:sldMasterMk cId="2076196649" sldId="2147483677"/>
            <ac:grpSpMk id="67" creationId="{EC17EFA1-74B4-DD02-014A-04E6BF585B31}"/>
          </ac:grpSpMkLst>
        </pc:grpChg>
        <pc:grpChg chg="add del mod">
          <ac:chgData name="Ain Kim" userId="c1adb9af-5ee8-4d46-b46f-5fbc00da753a" providerId="ADAL" clId="{7E227235-6689-40F9-B9E1-16E5158D1B9A}" dt="2023-01-27T03:05:42.612" v="750" actId="478"/>
          <ac:grpSpMkLst>
            <pc:docMk/>
            <pc:sldMasterMk cId="2076196649" sldId="2147483677"/>
            <ac:grpSpMk id="68" creationId="{85FAA97B-A7F0-8830-951D-F6F05DC2F872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69" creationId="{FBF70F1E-ABCA-8CBC-F099-F41723A44587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0" creationId="{B1513B1B-AFD7-0288-209F-E063486BB728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1" creationId="{E7CEF416-E3C0-5C1E-48F1-78485E691148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2" creationId="{2AC076EF-8682-A804-F4DC-DA0E239D8B74}"/>
          </ac:grpSpMkLst>
        </pc:grpChg>
        <pc:grpChg chg="add 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2" creationId="{1AB26795-D093-6203-03F2-8DAA2C1CF892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3" creationId="{37EE85CC-C1E2-1D22-210A-843BEEC80693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4" creationId="{D2ED2E54-A290-5574-E596-B1E6A61DA34B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5" creationId="{AEE84F92-95D8-A4C0-93ED-A2D04FBCA127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6" creationId="{F57E4086-85C5-9B32-8B04-B80F77184062}"/>
          </ac:grpSpMkLst>
        </pc:grpChg>
        <pc:grpChg chg="add del mod">
          <ac:chgData name="Ain Kim" userId="c1adb9af-5ee8-4d46-b46f-5fbc00da753a" providerId="ADAL" clId="{7E227235-6689-40F9-B9E1-16E5158D1B9A}" dt="2023-01-27T04:47:47.593" v="1352" actId="21"/>
          <ac:grpSpMkLst>
            <pc:docMk/>
            <pc:sldMasterMk cId="2076196649" sldId="2147483677"/>
            <ac:grpSpMk id="95" creationId="{3184A684-2BBC-A2DA-3166-9699BE9B1AB6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6" creationId="{BA0A16C3-FA18-BE60-ECA7-CE14E02C3AC9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7" creationId="{E30BE64D-4431-CDF4-F930-77C1E2EAF6F8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8" creationId="{120C32B4-0582-6949-839C-7B8766DBA9CB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9" creationId="{9A72883C-C3FF-467D-A425-E31C60198B8C}"/>
          </ac:grpSpMkLst>
        </pc:grpChg>
        <pc:picChg chg="del">
          <ac:chgData name="Ain Kim" userId="c1adb9af-5ee8-4d46-b46f-5fbc00da753a" providerId="ADAL" clId="{7E227235-6689-40F9-B9E1-16E5158D1B9A}" dt="2023-01-27T02:54:07.543" v="416" actId="478"/>
          <ac:picMkLst>
            <pc:docMk/>
            <pc:sldMasterMk cId="2076196649" sldId="2147483677"/>
            <ac:picMk id="13" creationId="{B35BBB3C-EA3A-748F-0344-8EBF7CA74599}"/>
          </ac:picMkLst>
        </pc:picChg>
        <pc:picChg chg="add del mod">
          <ac:chgData name="Ain Kim" userId="c1adb9af-5ee8-4d46-b46f-5fbc00da753a" providerId="ADAL" clId="{7E227235-6689-40F9-B9E1-16E5158D1B9A}" dt="2023-01-27T02:54:06.521" v="415" actId="21"/>
          <ac:picMkLst>
            <pc:docMk/>
            <pc:sldMasterMk cId="2076196649" sldId="2147483677"/>
            <ac:picMk id="27" creationId="{F45528DB-26E6-5733-F5F6-CF0755C6A48B}"/>
          </ac:picMkLst>
        </pc:picChg>
        <pc:picChg chg="add mod">
          <ac:chgData name="Ain Kim" userId="c1adb9af-5ee8-4d46-b46f-5fbc00da753a" providerId="ADAL" clId="{7E227235-6689-40F9-B9E1-16E5158D1B9A}" dt="2023-01-27T07:07:17.080" v="1903" actId="552"/>
          <ac:picMkLst>
            <pc:docMk/>
            <pc:sldMasterMk cId="2076196649" sldId="2147483677"/>
            <ac:picMk id="28" creationId="{13C1ADD9-F900-743E-53A7-F52D1E22E31F}"/>
          </ac:picMkLst>
        </pc:picChg>
        <pc:cxnChg chg="add del mod">
          <ac:chgData name="Ain Kim" userId="c1adb9af-5ee8-4d46-b46f-5fbc00da753a" providerId="ADAL" clId="{7E227235-6689-40F9-B9E1-16E5158D1B9A}" dt="2023-01-27T06:54:27.646" v="1785" actId="478"/>
          <ac:cxnSpMkLst>
            <pc:docMk/>
            <pc:sldMasterMk cId="2076196649" sldId="2147483677"/>
            <ac:cxnSpMk id="4" creationId="{E9750FB0-AF84-004E-C901-9CAAD7EBB2D4}"/>
          </ac:cxnSpMkLst>
        </pc:cxnChg>
        <pc:cxnChg chg="add del mod">
          <ac:chgData name="Ain Kim" userId="c1adb9af-5ee8-4d46-b46f-5fbc00da753a" providerId="ADAL" clId="{7E227235-6689-40F9-B9E1-16E5158D1B9A}" dt="2023-01-27T07:09:24.064" v="1921" actId="478"/>
          <ac:cxnSpMkLst>
            <pc:docMk/>
            <pc:sldMasterMk cId="2076196649" sldId="2147483677"/>
            <ac:cxnSpMk id="5" creationId="{AA117164-D002-0DCD-5322-3DE67DC354E3}"/>
          </ac:cxnSpMkLst>
        </pc:cxnChg>
        <pc:cxnChg chg="add mod">
          <ac:chgData name="Ain Kim" userId="c1adb9af-5ee8-4d46-b46f-5fbc00da753a" providerId="ADAL" clId="{7E227235-6689-40F9-B9E1-16E5158D1B9A}" dt="2023-01-27T07:13:09.748" v="1952" actId="692"/>
          <ac:cxnSpMkLst>
            <pc:docMk/>
            <pc:sldMasterMk cId="2076196649" sldId="2147483677"/>
            <ac:cxnSpMk id="11" creationId="{DC4E7C21-66CF-D86E-95E7-636064AF2FEF}"/>
          </ac:cxnSpMkLst>
        </pc:cxnChg>
        <pc:cxnChg chg="del">
          <ac:chgData name="Ain Kim" userId="c1adb9af-5ee8-4d46-b46f-5fbc00da753a" providerId="ADAL" clId="{7E227235-6689-40F9-B9E1-16E5158D1B9A}" dt="2023-01-27T02:37:44.356" v="264" actId="478"/>
          <ac:cxnSpMkLst>
            <pc:docMk/>
            <pc:sldMasterMk cId="2076196649" sldId="2147483677"/>
            <ac:cxnSpMk id="14" creationId="{40738CF5-1C03-686E-9C76-05F6475ED83E}"/>
          </ac:cxnSpMkLst>
        </pc:cxnChg>
        <pc:cxnChg chg="add del mod">
          <ac:chgData name="Ain Kim" userId="c1adb9af-5ee8-4d46-b46f-5fbc00da753a" providerId="ADAL" clId="{7E227235-6689-40F9-B9E1-16E5158D1B9A}" dt="2023-01-27T06:28:16.628" v="1466" actId="478"/>
          <ac:cxnSpMkLst>
            <pc:docMk/>
            <pc:sldMasterMk cId="2076196649" sldId="2147483677"/>
            <ac:cxnSpMk id="25" creationId="{C3816293-8558-EDD2-4C31-EF2974337822}"/>
          </ac:cxnSpMkLst>
        </pc:cxnChg>
        <pc:sldLayoutChg chg="addSp delSp modSp mod">
          <pc:chgData name="Ain Kim" userId="c1adb9af-5ee8-4d46-b46f-5fbc00da753a" providerId="ADAL" clId="{7E227235-6689-40F9-B9E1-16E5158D1B9A}" dt="2023-01-27T06:58:19.432" v="1828" actId="21"/>
          <pc:sldLayoutMkLst>
            <pc:docMk/>
            <pc:sldMasterMk cId="2076196649" sldId="2147483677"/>
            <pc:sldLayoutMk cId="1199790092" sldId="2147483688"/>
          </pc:sldLayoutMkLst>
          <pc:spChg chg="add del mod">
            <ac:chgData name="Ain Kim" userId="c1adb9af-5ee8-4d46-b46f-5fbc00da753a" providerId="ADAL" clId="{7E227235-6689-40F9-B9E1-16E5158D1B9A}" dt="2023-01-27T06:58:19.432" v="1828" actId="21"/>
            <ac:spMkLst>
              <pc:docMk/>
              <pc:sldMasterMk cId="2076196649" sldId="2147483677"/>
              <pc:sldLayoutMk cId="1199790092" sldId="2147483688"/>
              <ac:spMk id="2" creationId="{0F1E4239-CE2F-EA28-7970-A020992BCB96}"/>
            </ac:spMkLst>
          </pc:spChg>
          <pc:spChg chg="del">
            <ac:chgData name="Ain Kim" userId="c1adb9af-5ee8-4d46-b46f-5fbc00da753a" providerId="ADAL" clId="{7E227235-6689-40F9-B9E1-16E5158D1B9A}" dt="2023-01-27T02:37:47.167" v="265" actId="478"/>
            <ac:spMkLst>
              <pc:docMk/>
              <pc:sldMasterMk cId="2076196649" sldId="2147483677"/>
              <pc:sldLayoutMk cId="1199790092" sldId="2147483688"/>
              <ac:spMk id="4" creationId="{AF266772-EA7F-5D78-8D11-355FEF1E11EC}"/>
            </ac:spMkLst>
          </pc:spChg>
          <pc:spChg chg="del">
            <ac:chgData name="Ain Kim" userId="c1adb9af-5ee8-4d46-b46f-5fbc00da753a" providerId="ADAL" clId="{7E227235-6689-40F9-B9E1-16E5158D1B9A}" dt="2023-01-27T02:37:48.471" v="266" actId="478"/>
            <ac:spMkLst>
              <pc:docMk/>
              <pc:sldMasterMk cId="2076196649" sldId="2147483677"/>
              <pc:sldLayoutMk cId="1199790092" sldId="2147483688"/>
              <ac:spMk id="5" creationId="{ABFD7156-E08C-09CD-4471-2E3734A5B068}"/>
            </ac:spMkLst>
          </pc:spChg>
          <pc:spChg chg="del">
            <ac:chgData name="Ain Kim" userId="c1adb9af-5ee8-4d46-b46f-5fbc00da753a" providerId="ADAL" clId="{7E227235-6689-40F9-B9E1-16E5158D1B9A}" dt="2023-01-27T02:37:49.240" v="267" actId="478"/>
            <ac:spMkLst>
              <pc:docMk/>
              <pc:sldMasterMk cId="2076196649" sldId="2147483677"/>
              <pc:sldLayoutMk cId="1199790092" sldId="2147483688"/>
              <ac:spMk id="6" creationId="{D1B69973-A746-0A08-3595-101159006D57}"/>
            </ac:spMkLst>
          </pc:sp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25:03.028" v="2369" actId="1036"/>
        <pc:sldMasterMkLst>
          <pc:docMk/>
          <pc:sldMasterMk cId="2173971587" sldId="2147483689"/>
        </pc:sldMasterMkLst>
        <pc:spChg chg="add del mod ord">
          <ac:chgData name="Ain Kim" userId="c1adb9af-5ee8-4d46-b46f-5fbc00da753a" providerId="ADAL" clId="{7E227235-6689-40F9-B9E1-16E5158D1B9A}" dt="2023-01-27T06:26:11.525" v="1441" actId="1076"/>
          <ac:spMkLst>
            <pc:docMk/>
            <pc:sldMasterMk cId="2173971587" sldId="2147483689"/>
            <ac:spMk id="2" creationId="{97C3FC68-4A4F-78DD-B235-1BCCF8F16968}"/>
          </ac:spMkLst>
        </pc:spChg>
        <pc:spChg chg="add del mod">
          <ac:chgData name="Ain Kim" userId="c1adb9af-5ee8-4d46-b46f-5fbc00da753a" providerId="ADAL" clId="{7E227235-6689-40F9-B9E1-16E5158D1B9A}" dt="2023-01-27T06:25:14.929" v="1428" actId="21"/>
          <ac:spMkLst>
            <pc:docMk/>
            <pc:sldMasterMk cId="2173971587" sldId="2147483689"/>
            <ac:spMk id="3" creationId="{E081E1FE-9C31-7012-2982-EBAAE26938A2}"/>
          </ac:spMkLst>
        </pc:spChg>
        <pc:spChg chg="add del mod">
          <ac:chgData name="Ain Kim" userId="c1adb9af-5ee8-4d46-b46f-5fbc00da753a" providerId="ADAL" clId="{7E227235-6689-40F9-B9E1-16E5158D1B9A}" dt="2023-01-27T07:12:45.134" v="1947" actId="478"/>
          <ac:spMkLst>
            <pc:docMk/>
            <pc:sldMasterMk cId="2173971587" sldId="2147483689"/>
            <ac:spMk id="4" creationId="{3C0DC09D-0C8D-C2FF-560A-5A11705B3741}"/>
          </ac:spMkLst>
        </pc:spChg>
        <pc:spChg chg="del">
          <ac:chgData name="Ain Kim" userId="c1adb9af-5ee8-4d46-b46f-5fbc00da753a" providerId="ADAL" clId="{7E227235-6689-40F9-B9E1-16E5158D1B9A}" dt="2023-01-27T02:37:52.156" v="269" actId="478"/>
          <ac:spMkLst>
            <pc:docMk/>
            <pc:sldMasterMk cId="2173971587" sldId="2147483689"/>
            <ac:spMk id="4" creationId="{D7D0FE6B-9DE8-032B-A0CD-20ADF92D3576}"/>
          </ac:spMkLst>
        </pc:spChg>
        <pc:spChg chg="add del mod">
          <ac:chgData name="Ain Kim" userId="c1adb9af-5ee8-4d46-b46f-5fbc00da753a" providerId="ADAL" clId="{7E227235-6689-40F9-B9E1-16E5158D1B9A}" dt="2023-01-27T06:55:50.044" v="1802" actId="478"/>
          <ac:spMkLst>
            <pc:docMk/>
            <pc:sldMasterMk cId="2173971587" sldId="2147483689"/>
            <ac:spMk id="5" creationId="{67AED9FE-5047-3BDD-B808-12847DE0C6F2}"/>
          </ac:spMkLst>
        </pc:spChg>
        <pc:spChg chg="del">
          <ac:chgData name="Ain Kim" userId="c1adb9af-5ee8-4d46-b46f-5fbc00da753a" providerId="ADAL" clId="{7E227235-6689-40F9-B9E1-16E5158D1B9A}" dt="2023-01-27T02:37:55.342" v="271" actId="478"/>
          <ac:spMkLst>
            <pc:docMk/>
            <pc:sldMasterMk cId="2173971587" sldId="2147483689"/>
            <ac:spMk id="5" creationId="{95F140FC-D6CC-8CBC-5B38-DBCDAF4F3421}"/>
          </ac:spMkLst>
        </pc:spChg>
        <pc:spChg chg="del">
          <ac:chgData name="Ain Kim" userId="c1adb9af-5ee8-4d46-b46f-5fbc00da753a" providerId="ADAL" clId="{7E227235-6689-40F9-B9E1-16E5158D1B9A}" dt="2023-01-27T02:37:54.767" v="270" actId="478"/>
          <ac:spMkLst>
            <pc:docMk/>
            <pc:sldMasterMk cId="2173971587" sldId="2147483689"/>
            <ac:spMk id="6" creationId="{A6C998AE-C692-2D66-EE0E-D2B2702AA1E8}"/>
          </ac:spMkLst>
        </pc:spChg>
        <pc:spChg chg="add del mod">
          <ac:chgData name="Ain Kim" userId="c1adb9af-5ee8-4d46-b46f-5fbc00da753a" providerId="ADAL" clId="{7E227235-6689-40F9-B9E1-16E5158D1B9A}" dt="2023-01-27T06:55:30.352" v="1798" actId="21"/>
          <ac:spMkLst>
            <pc:docMk/>
            <pc:sldMasterMk cId="2173971587" sldId="2147483689"/>
            <ac:spMk id="6" creationId="{ED423ECD-E29D-1A5C-867A-EA12EB85DDA3}"/>
          </ac:spMkLst>
        </pc:spChg>
        <pc:spChg chg="add mod">
          <ac:chgData name="Ain Kim" userId="c1adb9af-5ee8-4d46-b46f-5fbc00da753a" providerId="ADAL" clId="{7E227235-6689-40F9-B9E1-16E5158D1B9A}" dt="2023-01-27T07:04:41.293" v="1899" actId="552"/>
          <ac:spMkLst>
            <pc:docMk/>
            <pc:sldMasterMk cId="2173971587" sldId="2147483689"/>
            <ac:spMk id="7" creationId="{EE60E4AC-33A7-F3B8-E796-A2E63E566407}"/>
          </ac:spMkLst>
        </pc:spChg>
        <pc:spChg chg="add del mod">
          <ac:chgData name="Ain Kim" userId="c1adb9af-5ee8-4d46-b46f-5fbc00da753a" providerId="ADAL" clId="{7E227235-6689-40F9-B9E1-16E5158D1B9A}" dt="2023-01-27T07:04:43.193" v="1900" actId="21"/>
          <ac:spMkLst>
            <pc:docMk/>
            <pc:sldMasterMk cId="2173971587" sldId="2147483689"/>
            <ac:spMk id="8" creationId="{EF285330-AA48-30A2-7CB7-6C83F68583E4}"/>
          </ac:spMkLst>
        </pc:spChg>
        <pc:spChg chg="add del mod">
          <ac:chgData name="Ain Kim" userId="c1adb9af-5ee8-4d46-b46f-5fbc00da753a" providerId="ADAL" clId="{7E227235-6689-40F9-B9E1-16E5158D1B9A}" dt="2023-01-27T07:09:42.831" v="1924" actId="478"/>
          <ac:spMkLst>
            <pc:docMk/>
            <pc:sldMasterMk cId="2173971587" sldId="2147483689"/>
            <ac:spMk id="9" creationId="{F0E6DC2F-F4CB-F938-658E-840A62469471}"/>
          </ac:spMkLst>
        </pc:spChg>
        <pc:spChg chg="add mod">
          <ac:chgData name="Ain Kim" userId="c1adb9af-5ee8-4d46-b46f-5fbc00da753a" providerId="ADAL" clId="{7E227235-6689-40F9-B9E1-16E5158D1B9A}" dt="2023-01-27T07:09:43.078" v="1925"/>
          <ac:spMkLst>
            <pc:docMk/>
            <pc:sldMasterMk cId="2173971587" sldId="2147483689"/>
            <ac:spMk id="10" creationId="{13022F74-487B-04D0-819D-F2AAC0BC72DC}"/>
          </ac:spMkLst>
        </pc:spChg>
        <pc:spChg chg="add mod">
          <ac:chgData name="Ain Kim" userId="c1adb9af-5ee8-4d46-b46f-5fbc00da753a" providerId="ADAL" clId="{7E227235-6689-40F9-B9E1-16E5158D1B9A}" dt="2023-02-01T00:25:03.028" v="2369" actId="1036"/>
          <ac:spMkLst>
            <pc:docMk/>
            <pc:sldMasterMk cId="2173971587" sldId="2147483689"/>
            <ac:spMk id="11" creationId="{1536AA94-2530-B578-3D5F-7EA69EF40718}"/>
          </ac:spMkLst>
        </pc:spChg>
        <pc:spChg chg="del mod">
          <ac:chgData name="Ain Kim" userId="c1adb9af-5ee8-4d46-b46f-5fbc00da753a" providerId="ADAL" clId="{7E227235-6689-40F9-B9E1-16E5158D1B9A}" dt="2023-01-27T02:37:50.854" v="268" actId="478"/>
          <ac:spMkLst>
            <pc:docMk/>
            <pc:sldMasterMk cId="2173971587" sldId="2147483689"/>
            <ac:spMk id="36" creationId="{385590B9-2236-E2CE-A769-024A37E27AE0}"/>
          </ac:spMkLst>
        </pc:spChg>
        <pc:spChg chg="del mod">
          <ac:chgData name="Ain Kim" userId="c1adb9af-5ee8-4d46-b46f-5fbc00da753a" providerId="ADAL" clId="{7E227235-6689-40F9-B9E1-16E5158D1B9A}" dt="2023-01-27T01:40:46.359" v="107" actId="21"/>
          <ac:spMkLst>
            <pc:docMk/>
            <pc:sldMasterMk cId="2173971587" sldId="2147483689"/>
            <ac:spMk id="41" creationId="{42500332-0E5E-2504-60F6-12D4FC210E7C}"/>
          </ac:spMkLst>
        </pc:spChg>
        <pc:spChg chg="mod">
          <ac:chgData name="Ain Kim" userId="c1adb9af-5ee8-4d46-b46f-5fbc00da753a" providerId="ADAL" clId="{7E227235-6689-40F9-B9E1-16E5158D1B9A}" dt="2023-01-27T01:37:58.293" v="86"/>
          <ac:spMkLst>
            <pc:docMk/>
            <pc:sldMasterMk cId="2173971587" sldId="2147483689"/>
            <ac:spMk id="45" creationId="{2727580B-E08F-3D4A-A011-09C4727E429A}"/>
          </ac:spMkLst>
        </pc:spChg>
        <pc:spChg chg="mod">
          <ac:chgData name="Ain Kim" userId="c1adb9af-5ee8-4d46-b46f-5fbc00da753a" providerId="ADAL" clId="{7E227235-6689-40F9-B9E1-16E5158D1B9A}" dt="2023-01-27T01:37:58.293" v="86"/>
          <ac:spMkLst>
            <pc:docMk/>
            <pc:sldMasterMk cId="2173971587" sldId="2147483689"/>
            <ac:spMk id="46" creationId="{2F5F7A29-DBFB-E337-91B8-2E68FE410788}"/>
          </ac:spMkLst>
        </pc:spChg>
        <pc:spChg chg="add mod ord">
          <ac:chgData name="Ain Kim" userId="c1adb9af-5ee8-4d46-b46f-5fbc00da753a" providerId="ADAL" clId="{7E227235-6689-40F9-B9E1-16E5158D1B9A}" dt="2023-01-27T06:26:11.525" v="1441" actId="1076"/>
          <ac:spMkLst>
            <pc:docMk/>
            <pc:sldMasterMk cId="2173971587" sldId="2147483689"/>
            <ac:spMk id="47" creationId="{26308940-9E8C-6967-2B9E-6B3BE532B6ED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1" creationId="{596E54C1-13C1-0DDB-D8D9-B6F06F54DF52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2" creationId="{8930111B-E77D-F03B-ECAC-E125689C340E}"/>
          </ac:spMkLst>
        </pc:spChg>
        <pc:spChg chg="add del mod">
          <ac:chgData name="Ain Kim" userId="c1adb9af-5ee8-4d46-b46f-5fbc00da753a" providerId="ADAL" clId="{7E227235-6689-40F9-B9E1-16E5158D1B9A}" dt="2023-01-27T03:10:46.793" v="826" actId="478"/>
          <ac:spMkLst>
            <pc:docMk/>
            <pc:sldMasterMk cId="2173971587" sldId="2147483689"/>
            <ac:spMk id="53" creationId="{05FAC342-2B97-7015-1D16-701926A9FC30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4" creationId="{8325F58D-617C-9C65-2ED3-D415D2DE94EF}"/>
          </ac:spMkLst>
        </pc:spChg>
        <pc:spChg chg="add del mod ord">
          <ac:chgData name="Ain Kim" userId="c1adb9af-5ee8-4d46-b46f-5fbc00da753a" providerId="ADAL" clId="{7E227235-6689-40F9-B9E1-16E5158D1B9A}" dt="2023-01-27T04:24:47.286" v="989" actId="478"/>
          <ac:spMkLst>
            <pc:docMk/>
            <pc:sldMasterMk cId="2173971587" sldId="2147483689"/>
            <ac:spMk id="55" creationId="{825FE513-ACBF-D57D-9484-ACD420A0E174}"/>
          </ac:spMkLst>
        </pc:spChg>
        <pc:spChg chg="add del mod">
          <ac:chgData name="Ain Kim" userId="c1adb9af-5ee8-4d46-b46f-5fbc00da753a" providerId="ADAL" clId="{7E227235-6689-40F9-B9E1-16E5158D1B9A}" dt="2023-01-27T04:25:03.972" v="992" actId="21"/>
          <ac:spMkLst>
            <pc:docMk/>
            <pc:sldMasterMk cId="2173971587" sldId="2147483689"/>
            <ac:spMk id="56" creationId="{B45D63B1-3846-95A8-AC09-38EC5FEC9881}"/>
          </ac:spMkLst>
        </pc:spChg>
        <pc:spChg chg="add del mod">
          <ac:chgData name="Ain Kim" userId="c1adb9af-5ee8-4d46-b46f-5fbc00da753a" providerId="ADAL" clId="{7E227235-6689-40F9-B9E1-16E5158D1B9A}" dt="2023-01-27T04:28:27.161" v="1032" actId="478"/>
          <ac:spMkLst>
            <pc:docMk/>
            <pc:sldMasterMk cId="2173971587" sldId="2147483689"/>
            <ac:spMk id="57" creationId="{76C61922-CA28-1D11-CE5F-300F29A95859}"/>
          </ac:spMkLst>
        </pc:spChg>
        <pc:spChg chg="add del mod">
          <ac:chgData name="Ain Kim" userId="c1adb9af-5ee8-4d46-b46f-5fbc00da753a" providerId="ADAL" clId="{7E227235-6689-40F9-B9E1-16E5158D1B9A}" dt="2023-01-27T04:26:16.841" v="1011"/>
          <ac:spMkLst>
            <pc:docMk/>
            <pc:sldMasterMk cId="2173971587" sldId="2147483689"/>
            <ac:spMk id="58" creationId="{70BB66AF-085A-18B6-6D59-6CD2C7879D00}"/>
          </ac:spMkLst>
        </pc:spChg>
        <pc:spChg chg="add del mod">
          <ac:chgData name="Ain Kim" userId="c1adb9af-5ee8-4d46-b46f-5fbc00da753a" providerId="ADAL" clId="{7E227235-6689-40F9-B9E1-16E5158D1B9A}" dt="2023-01-27T04:49:00.699" v="1358" actId="478"/>
          <ac:spMkLst>
            <pc:docMk/>
            <pc:sldMasterMk cId="2173971587" sldId="2147483689"/>
            <ac:spMk id="59" creationId="{B5E75CE8-3C5D-9661-3582-30BCC7C41BAB}"/>
          </ac:spMkLst>
        </pc:spChg>
        <pc:spChg chg="add del mod">
          <ac:chgData name="Ain Kim" userId="c1adb9af-5ee8-4d46-b46f-5fbc00da753a" providerId="ADAL" clId="{7E227235-6689-40F9-B9E1-16E5158D1B9A}" dt="2023-01-27T06:22:09.938" v="1399" actId="21"/>
          <ac:spMkLst>
            <pc:docMk/>
            <pc:sldMasterMk cId="2173971587" sldId="2147483689"/>
            <ac:spMk id="60" creationId="{E6B1711A-5984-98F7-3B72-3B787A5F38B1}"/>
          </ac:spMkLst>
        </pc:spChg>
        <pc:grpChg chg="add del mod ord">
          <ac:chgData name="Ain Kim" userId="c1adb9af-5ee8-4d46-b46f-5fbc00da753a" providerId="ADAL" clId="{7E227235-6689-40F9-B9E1-16E5158D1B9A}" dt="2023-01-27T01:38:34.261" v="91" actId="478"/>
          <ac:grpSpMkLst>
            <pc:docMk/>
            <pc:sldMasterMk cId="2173971587" sldId="2147483689"/>
            <ac:grpSpMk id="44" creationId="{2CD6A07B-6FA3-BE7F-A235-8487E5B37E22}"/>
          </ac:grpSpMkLst>
        </pc:grpChg>
        <pc:picChg chg="del">
          <ac:chgData name="Ain Kim" userId="c1adb9af-5ee8-4d46-b46f-5fbc00da753a" providerId="ADAL" clId="{7E227235-6689-40F9-B9E1-16E5158D1B9A}" dt="2023-01-27T03:07:01.161" v="770" actId="478"/>
          <ac:picMkLst>
            <pc:docMk/>
            <pc:sldMasterMk cId="2173971587" sldId="2147483689"/>
            <ac:picMk id="12" creationId="{A82E663D-1B25-33F5-05D4-7EAFE19BCCDA}"/>
          </ac:picMkLst>
        </pc:picChg>
        <pc:picChg chg="add mod">
          <ac:chgData name="Ain Kim" userId="c1adb9af-5ee8-4d46-b46f-5fbc00da753a" providerId="ADAL" clId="{7E227235-6689-40F9-B9E1-16E5158D1B9A}" dt="2023-01-27T06:25:53.931" v="1437" actId="1076"/>
          <ac:picMkLst>
            <pc:docMk/>
            <pc:sldMasterMk cId="2173971587" sldId="2147483689"/>
            <ac:picMk id="48" creationId="{A50E78AE-7D34-574B-E896-5538458EB57B}"/>
          </ac:picMkLst>
        </pc:picChg>
        <pc:picChg chg="add del mod">
          <ac:chgData name="Ain Kim" userId="c1adb9af-5ee8-4d46-b46f-5fbc00da753a" providerId="ADAL" clId="{7E227235-6689-40F9-B9E1-16E5158D1B9A}" dt="2023-01-27T03:10:19.467" v="824" actId="478"/>
          <ac:picMkLst>
            <pc:docMk/>
            <pc:sldMasterMk cId="2173971587" sldId="2147483689"/>
            <ac:picMk id="50" creationId="{7EEA3567-4E97-F308-80F1-21EA83BDCA84}"/>
          </ac:picMkLst>
        </pc:picChg>
        <pc:cxnChg chg="add del mod">
          <ac:chgData name="Ain Kim" userId="c1adb9af-5ee8-4d46-b46f-5fbc00da753a" providerId="ADAL" clId="{7E227235-6689-40F9-B9E1-16E5158D1B9A}" dt="2023-01-27T01:32:14.039" v="23" actId="478"/>
          <ac:cxnSpMkLst>
            <pc:docMk/>
            <pc:sldMasterMk cId="2173971587" sldId="2147483689"/>
            <ac:cxnSpMk id="42" creationId="{CFE87F21-C596-9FA9-6EF5-70F7F5D46428}"/>
          </ac:cxnSpMkLst>
        </pc:cxnChg>
        <pc:sldLayoutChg chg="addSp delSp modSp mod">
          <pc:chgData name="Ain Kim" userId="c1adb9af-5ee8-4d46-b46f-5fbc00da753a" providerId="ADAL" clId="{7E227235-6689-40F9-B9E1-16E5158D1B9A}" dt="2023-01-27T07:04:36.832" v="1897" actId="21"/>
          <pc:sldLayoutMkLst>
            <pc:docMk/>
            <pc:sldMasterMk cId="2173971587" sldId="2147483689"/>
            <pc:sldLayoutMk cId="2805746286" sldId="2147483696"/>
          </pc:sldLayoutMkLst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2" creationId="{021C3BF3-D5A2-CD27-97FA-548E96344A34}"/>
            </ac:spMkLst>
          </pc:spChg>
          <pc:spChg chg="add del mod">
            <ac:chgData name="Ain Kim" userId="c1adb9af-5ee8-4d46-b46f-5fbc00da753a" providerId="ADAL" clId="{7E227235-6689-40F9-B9E1-16E5158D1B9A}" dt="2023-01-27T07:04:36.832" v="1897" actId="21"/>
            <ac:spMkLst>
              <pc:docMk/>
              <pc:sldMasterMk cId="2173971587" sldId="2147483689"/>
              <pc:sldLayoutMk cId="2805746286" sldId="2147483696"/>
              <ac:spMk id="2" creationId="{57CE36F9-EAAA-D628-BBBC-D7B38365FDAB}"/>
            </ac:spMkLst>
          </pc:spChg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3" creationId="{BB9B9840-23D2-72AB-A09C-CC452725BD18}"/>
            </ac:spMkLst>
          </pc:spChg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4" creationId="{9B099029-4CBD-7F55-B6CE-C6A4C8FAF41D}"/>
            </ac:spMkLst>
          </pc:spChg>
          <pc:spChg chg="add del mod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5" creationId="{B2168BA8-1039-BEC9-4DEA-C509F592F2CA}"/>
            </ac:spMkLst>
          </pc:spChg>
        </pc:sldLayoutChg>
      </pc:sldMasterChg>
    </pc:docChg>
  </pc:docChgLst>
  <pc:docChgLst>
    <pc:chgData name="Lia Son" userId="613bfd6a-556c-47d8-b35d-84eb50bc612d" providerId="ADAL" clId="{D1B571E3-62F7-4375-A7F9-1A2910C04AFC}"/>
    <pc:docChg chg="custSel modSld">
      <pc:chgData name="Lia Son" userId="613bfd6a-556c-47d8-b35d-84eb50bc612d" providerId="ADAL" clId="{D1B571E3-62F7-4375-A7F9-1A2910C04AFC}" dt="2024-01-17T00:16:56.909" v="0" actId="478"/>
      <pc:docMkLst>
        <pc:docMk/>
      </pc:docMkLst>
      <pc:sldChg chg="delSp mod">
        <pc:chgData name="Lia Son" userId="613bfd6a-556c-47d8-b35d-84eb50bc612d" providerId="ADAL" clId="{D1B571E3-62F7-4375-A7F9-1A2910C04AFC}" dt="2024-01-17T00:16:56.909" v="0" actId="478"/>
        <pc:sldMkLst>
          <pc:docMk/>
          <pc:sldMk cId="2709026810" sldId="370"/>
        </pc:sldMkLst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27" creationId="{CF98133C-72F0-4D20-A3BB-B728FD9A6A39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32" creationId="{A047BC54-FA02-0EF9-EDCD-30A60790A789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48" creationId="{95CA03A2-725D-7128-4BD8-CF598CCA72FA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58" creationId="{4DBAE5C0-793F-9200-CB9D-F3002F5FCB56}"/>
          </ac:grpSpMkLst>
        </pc:grpChg>
        <pc:picChg chg="del">
          <ac:chgData name="Lia Son" userId="613bfd6a-556c-47d8-b35d-84eb50bc612d" providerId="ADAL" clId="{D1B571E3-62F7-4375-A7F9-1A2910C04AFC}" dt="2024-01-17T00:16:56.909" v="0" actId="478"/>
          <ac:picMkLst>
            <pc:docMk/>
            <pc:sldMk cId="2709026810" sldId="370"/>
            <ac:picMk id="15" creationId="{0BDA5450-3530-29CE-CBDD-6A5D4444B98D}"/>
          </ac:picMkLst>
        </pc:picChg>
      </pc:sldChg>
    </pc:docChg>
  </pc:docChgLst>
  <pc:docChgLst>
    <pc:chgData name="Lia Son" userId="613bfd6a-556c-47d8-b35d-84eb50bc612d" providerId="ADAL" clId="{603E1408-0C44-4A2C-A8BC-212F7C0D3BAC}"/>
    <pc:docChg chg="undo custSel addSld modSld modMainMaster">
      <pc:chgData name="Lia Son" userId="613bfd6a-556c-47d8-b35d-84eb50bc612d" providerId="ADAL" clId="{603E1408-0C44-4A2C-A8BC-212F7C0D3BAC}" dt="2023-12-21T06:27:52.565" v="405" actId="164"/>
      <pc:docMkLst>
        <pc:docMk/>
      </pc:docMkLst>
      <pc:sldChg chg="addSp delSp modSp mod">
        <pc:chgData name="Lia Son" userId="613bfd6a-556c-47d8-b35d-84eb50bc612d" providerId="ADAL" clId="{603E1408-0C44-4A2C-A8BC-212F7C0D3BAC}" dt="2023-12-21T02:49:50.842" v="139"/>
        <pc:sldMkLst>
          <pc:docMk/>
          <pc:sldMk cId="4253915818" sldId="365"/>
        </pc:sldMkLst>
        <pc:spChg chg="del mod">
          <ac:chgData name="Lia Son" userId="613bfd6a-556c-47d8-b35d-84eb50bc612d" providerId="ADAL" clId="{603E1408-0C44-4A2C-A8BC-212F7C0D3BAC}" dt="2023-12-20T06:44:04.334" v="38" actId="478"/>
          <ac:spMkLst>
            <pc:docMk/>
            <pc:sldMk cId="4253915818" sldId="365"/>
            <ac:spMk id="2" creationId="{C5811F60-60B6-A145-025A-5BB89EB982BA}"/>
          </ac:spMkLst>
        </pc:spChg>
        <pc:spChg chg="mod">
          <ac:chgData name="Lia Son" userId="613bfd6a-556c-47d8-b35d-84eb50bc612d" providerId="ADAL" clId="{603E1408-0C44-4A2C-A8BC-212F7C0D3BAC}" dt="2023-12-20T07:21:40.246" v="81" actId="1076"/>
          <ac:spMkLst>
            <pc:docMk/>
            <pc:sldMk cId="4253915818" sldId="365"/>
            <ac:spMk id="3" creationId="{4A921DE6-FC5C-1DBF-0968-ACBBF525DAC5}"/>
          </ac:spMkLst>
        </pc:spChg>
        <pc:spChg chg="add del mod">
          <ac:chgData name="Lia Son" userId="613bfd6a-556c-47d8-b35d-84eb50bc612d" providerId="ADAL" clId="{603E1408-0C44-4A2C-A8BC-212F7C0D3BAC}" dt="2023-12-20T06:41:50.834" v="6" actId="21"/>
          <ac:spMkLst>
            <pc:docMk/>
            <pc:sldMk cId="4253915818" sldId="365"/>
            <ac:spMk id="7" creationId="{1A1D72CD-DCD4-BD3E-894F-2DC1051C4915}"/>
          </ac:spMkLst>
        </pc:spChg>
        <pc:spChg chg="add del mod">
          <ac:chgData name="Lia Son" userId="613bfd6a-556c-47d8-b35d-84eb50bc612d" providerId="ADAL" clId="{603E1408-0C44-4A2C-A8BC-212F7C0D3BAC}" dt="2023-12-20T07:21:29.485" v="79" actId="20577"/>
          <ac:spMkLst>
            <pc:docMk/>
            <pc:sldMk cId="4253915818" sldId="365"/>
            <ac:spMk id="8" creationId="{84A23FE2-5FAA-93BF-B3B3-8A4CA6D0CEB2}"/>
          </ac:spMkLst>
        </pc:spChg>
        <pc:spChg chg="add del mod">
          <ac:chgData name="Lia Son" userId="613bfd6a-556c-47d8-b35d-84eb50bc612d" providerId="ADAL" clId="{603E1408-0C44-4A2C-A8BC-212F7C0D3BAC}" dt="2023-12-20T07:21:09.334" v="53"/>
          <ac:spMkLst>
            <pc:docMk/>
            <pc:sldMk cId="4253915818" sldId="365"/>
            <ac:spMk id="9" creationId="{36D5FB91-01B1-4188-121F-92510293F2FD}"/>
          </ac:spMkLst>
        </pc:spChg>
        <pc:spChg chg="mod">
          <ac:chgData name="Lia Son" userId="613bfd6a-556c-47d8-b35d-84eb50bc612d" providerId="ADAL" clId="{603E1408-0C44-4A2C-A8BC-212F7C0D3BAC}" dt="2023-12-21T02:49:50.842" v="139"/>
          <ac:spMkLst>
            <pc:docMk/>
            <pc:sldMk cId="4253915818" sldId="365"/>
            <ac:spMk id="20" creationId="{CBA1E2DD-79DD-80CF-160E-634475C302B1}"/>
          </ac:spMkLst>
        </pc:spChg>
      </pc:sldChg>
      <pc:sldChg chg="addSp delSp modSp mod">
        <pc:chgData name="Lia Son" userId="613bfd6a-556c-47d8-b35d-84eb50bc612d" providerId="ADAL" clId="{603E1408-0C44-4A2C-A8BC-212F7C0D3BAC}" dt="2023-12-21T02:41:49.066" v="134" actId="20577"/>
        <pc:sldMkLst>
          <pc:docMk/>
          <pc:sldMk cId="2877852246" sldId="369"/>
        </pc:sldMkLst>
        <pc:spChg chg="add del mod">
          <ac:chgData name="Lia Son" userId="613bfd6a-556c-47d8-b35d-84eb50bc612d" providerId="ADAL" clId="{603E1408-0C44-4A2C-A8BC-212F7C0D3BAC}" dt="2023-12-21T02:41:28.399" v="93" actId="478"/>
          <ac:spMkLst>
            <pc:docMk/>
            <pc:sldMk cId="2877852246" sldId="369"/>
            <ac:spMk id="2" creationId="{328A443F-C5EF-3673-4D27-D03677CAC8BD}"/>
          </ac:spMkLst>
        </pc:spChg>
        <pc:spChg chg="del">
          <ac:chgData name="Lia Son" userId="613bfd6a-556c-47d8-b35d-84eb50bc612d" providerId="ADAL" clId="{603E1408-0C44-4A2C-A8BC-212F7C0D3BAC}" dt="2023-12-20T07:21:20.793" v="55" actId="478"/>
          <ac:spMkLst>
            <pc:docMk/>
            <pc:sldMk cId="2877852246" sldId="369"/>
            <ac:spMk id="8" creationId="{670816E7-FDDC-9893-5C6E-324AC6F9A7BF}"/>
          </ac:spMkLst>
        </pc:spChg>
        <pc:spChg chg="add mod">
          <ac:chgData name="Lia Son" userId="613bfd6a-556c-47d8-b35d-84eb50bc612d" providerId="ADAL" clId="{603E1408-0C44-4A2C-A8BC-212F7C0D3BAC}" dt="2023-12-21T02:41:49.066" v="134" actId="20577"/>
          <ac:spMkLst>
            <pc:docMk/>
            <pc:sldMk cId="2877852246" sldId="369"/>
            <ac:spMk id="9" creationId="{3E4DA712-A189-E967-BCE8-E02711D6C83E}"/>
          </ac:spMkLst>
        </pc:spChg>
      </pc:sldChg>
      <pc:sldChg chg="addSp delSp modSp add mod">
        <pc:chgData name="Lia Son" userId="613bfd6a-556c-47d8-b35d-84eb50bc612d" providerId="ADAL" clId="{603E1408-0C44-4A2C-A8BC-212F7C0D3BAC}" dt="2023-12-21T06:27:52.565" v="405" actId="164"/>
        <pc:sldMkLst>
          <pc:docMk/>
          <pc:sldMk cId="2709026810" sldId="370"/>
        </pc:sldMkLst>
        <pc:spChg chg="add del">
          <ac:chgData name="Lia Son" userId="613bfd6a-556c-47d8-b35d-84eb50bc612d" providerId="ADAL" clId="{603E1408-0C44-4A2C-A8BC-212F7C0D3BAC}" dt="2023-12-21T00:09:29.937" v="90" actId="478"/>
          <ac:spMkLst>
            <pc:docMk/>
            <pc:sldMk cId="2709026810" sldId="370"/>
            <ac:spMk id="10" creationId="{87D31DFA-764D-93F2-11AC-1626F6B668F7}"/>
          </ac:spMkLst>
        </pc:spChg>
        <pc:spChg chg="add mod">
          <ac:chgData name="Lia Son" userId="613bfd6a-556c-47d8-b35d-84eb50bc612d" providerId="ADAL" clId="{603E1408-0C44-4A2C-A8BC-212F7C0D3BAC}" dt="2023-12-21T02:41:56.122" v="137" actId="20577"/>
          <ac:spMkLst>
            <pc:docMk/>
            <pc:sldMk cId="2709026810" sldId="370"/>
            <ac:spMk id="11" creationId="{846C8836-A77C-5AF2-F169-3B7E24065D37}"/>
          </ac:spMkLst>
        </pc:spChg>
        <pc:spChg chg="add mod">
          <ac:chgData name="Lia Son" userId="613bfd6a-556c-47d8-b35d-84eb50bc612d" providerId="ADAL" clId="{603E1408-0C44-4A2C-A8BC-212F7C0D3BAC}" dt="2023-12-21T06:22:32.689" v="319" actId="113"/>
          <ac:spMkLst>
            <pc:docMk/>
            <pc:sldMk cId="2709026810" sldId="370"/>
            <ac:spMk id="12" creationId="{2B7E5874-5A2F-C192-5128-BD4158BF7D80}"/>
          </ac:spMkLst>
        </pc:spChg>
        <pc:spChg chg="add mod">
          <ac:chgData name="Lia Son" userId="613bfd6a-556c-47d8-b35d-84eb50bc612d" providerId="ADAL" clId="{603E1408-0C44-4A2C-A8BC-212F7C0D3BAC}" dt="2023-12-21T06:22:33.737" v="320" actId="113"/>
          <ac:spMkLst>
            <pc:docMk/>
            <pc:sldMk cId="2709026810" sldId="370"/>
            <ac:spMk id="13" creationId="{44B20495-17E4-5B2C-61D7-59DE639719BB}"/>
          </ac:spMkLst>
        </pc:spChg>
        <pc:spChg chg="add mod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17" creationId="{F43B47E1-1C75-8140-C5F7-6ACCB5A095DB}"/>
          </ac:spMkLst>
        </pc:spChg>
        <pc:spChg chg="add del mod">
          <ac:chgData name="Lia Son" userId="613bfd6a-556c-47d8-b35d-84eb50bc612d" providerId="ADAL" clId="{603E1408-0C44-4A2C-A8BC-212F7C0D3BAC}" dt="2023-12-21T06:22:04.504" v="313" actId="478"/>
          <ac:spMkLst>
            <pc:docMk/>
            <pc:sldMk cId="2709026810" sldId="370"/>
            <ac:spMk id="18" creationId="{024ECF45-76B8-38BB-E4B8-DCBEDF8F5B15}"/>
          </ac:spMkLst>
        </pc:spChg>
        <pc:spChg chg="add mod topLvl">
          <ac:chgData name="Lia Son" userId="613bfd6a-556c-47d8-b35d-84eb50bc612d" providerId="ADAL" clId="{603E1408-0C44-4A2C-A8BC-212F7C0D3BAC}" dt="2023-12-21T06:16:54.680" v="240" actId="164"/>
          <ac:spMkLst>
            <pc:docMk/>
            <pc:sldMk cId="2709026810" sldId="370"/>
            <ac:spMk id="19" creationId="{DE502AAC-D937-3931-763C-E7CC93C1093B}"/>
          </ac:spMkLst>
        </pc:spChg>
        <pc:spChg chg="add mod topLvl">
          <ac:chgData name="Lia Son" userId="613bfd6a-556c-47d8-b35d-84eb50bc612d" providerId="ADAL" clId="{603E1408-0C44-4A2C-A8BC-212F7C0D3BAC}" dt="2023-12-21T06:16:54.680" v="240" actId="164"/>
          <ac:spMkLst>
            <pc:docMk/>
            <pc:sldMk cId="2709026810" sldId="370"/>
            <ac:spMk id="20" creationId="{FFBD6200-3187-2711-3B18-DE976ED7C928}"/>
          </ac:spMkLst>
        </pc:spChg>
        <pc:spChg chg="mod topLvl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24" creationId="{14322B0E-C8AD-82A7-AF09-4E7D60B02A4F}"/>
          </ac:spMkLst>
        </pc:spChg>
        <pc:spChg chg="mod topLvl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25" creationId="{DE01B765-E9A9-7F38-989C-B9C8863C89DE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39" creationId="{C09973B1-2997-6F07-0CEE-46A324EEFEC7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41" creationId="{E2C4594E-BB06-45D6-7133-10D7AC48B34F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42" creationId="{AB21CF8E-EE66-CEF2-C84B-05D1BFEBB560}"/>
          </ac:spMkLst>
        </pc:spChg>
        <pc:spChg chg="add mod ord">
          <ac:chgData name="Lia Son" userId="613bfd6a-556c-47d8-b35d-84eb50bc612d" providerId="ADAL" clId="{603E1408-0C44-4A2C-A8BC-212F7C0D3BAC}" dt="2023-12-21T06:27:52.565" v="405" actId="164"/>
          <ac:spMkLst>
            <pc:docMk/>
            <pc:sldMk cId="2709026810" sldId="370"/>
            <ac:spMk id="49" creationId="{26B2DCF5-16F5-22D0-7F60-CBC9AED7EAE8}"/>
          </ac:spMkLst>
        </pc:spChg>
        <pc:spChg chg="mod topLvl">
          <ac:chgData name="Lia Son" userId="613bfd6a-556c-47d8-b35d-84eb50bc612d" providerId="ADAL" clId="{603E1408-0C44-4A2C-A8BC-212F7C0D3BAC}" dt="2023-12-21T06:27:52.565" v="405" actId="164"/>
          <ac:spMkLst>
            <pc:docMk/>
            <pc:sldMk cId="2709026810" sldId="370"/>
            <ac:spMk id="54" creationId="{02D35B0F-FD2C-DD18-FC9A-34470561B5FF}"/>
          </ac:spMkLst>
        </pc:spChg>
        <pc:spChg chg="mod">
          <ac:chgData name="Lia Son" userId="613bfd6a-556c-47d8-b35d-84eb50bc612d" providerId="ADAL" clId="{603E1408-0C44-4A2C-A8BC-212F7C0D3BAC}" dt="2023-12-21T06:26:25.038" v="379" actId="207"/>
          <ac:spMkLst>
            <pc:docMk/>
            <pc:sldMk cId="2709026810" sldId="370"/>
            <ac:spMk id="56" creationId="{26A6B54D-CA25-2942-DB4C-60BD9599584C}"/>
          </ac:spMkLst>
        </pc:spChg>
        <pc:spChg chg="mod">
          <ac:chgData name="Lia Son" userId="613bfd6a-556c-47d8-b35d-84eb50bc612d" providerId="ADAL" clId="{603E1408-0C44-4A2C-A8BC-212F7C0D3BAC}" dt="2023-12-21T06:26:25.038" v="379" actId="207"/>
          <ac:spMkLst>
            <pc:docMk/>
            <pc:sldMk cId="2709026810" sldId="370"/>
            <ac:spMk id="57" creationId="{827B4972-9055-A11B-61B1-AB4DE164F98E}"/>
          </ac:spMkLst>
        </pc:spChg>
        <pc:grpChg chg="add del mod">
          <ac:chgData name="Lia Son" userId="613bfd6a-556c-47d8-b35d-84eb50bc612d" providerId="ADAL" clId="{603E1408-0C44-4A2C-A8BC-212F7C0D3BAC}" dt="2023-12-21T06:16:46.515" v="236" actId="165"/>
          <ac:grpSpMkLst>
            <pc:docMk/>
            <pc:sldMk cId="2709026810" sldId="370"/>
            <ac:grpSpMk id="21" creationId="{9888EC56-ACC1-8B11-1A18-E339F39572D6}"/>
          </ac:grpSpMkLst>
        </pc:grpChg>
        <pc:grpChg chg="add del mod">
          <ac:chgData name="Lia Son" userId="613bfd6a-556c-47d8-b35d-84eb50bc612d" providerId="ADAL" clId="{603E1408-0C44-4A2C-A8BC-212F7C0D3BAC}" dt="2023-12-21T06:21:59.320" v="310" actId="478"/>
          <ac:grpSpMkLst>
            <pc:docMk/>
            <pc:sldMk cId="2709026810" sldId="370"/>
            <ac:grpSpMk id="22" creationId="{5847C227-4210-8250-DE54-3498D01DC0AA}"/>
          </ac:grpSpMkLst>
        </pc:grpChg>
        <pc:grpChg chg="add del mod">
          <ac:chgData name="Lia Son" userId="613bfd6a-556c-47d8-b35d-84eb50bc612d" providerId="ADAL" clId="{603E1408-0C44-4A2C-A8BC-212F7C0D3BAC}" dt="2023-12-21T06:17:07.445" v="245" actId="165"/>
          <ac:grpSpMkLst>
            <pc:docMk/>
            <pc:sldMk cId="2709026810" sldId="370"/>
            <ac:grpSpMk id="23" creationId="{FA164B2C-BE71-5C94-F108-25CEB2EDD5CD}"/>
          </ac:grpSpMkLst>
        </pc:grpChg>
        <pc:grpChg chg="add mod">
          <ac:chgData name="Lia Son" userId="613bfd6a-556c-47d8-b35d-84eb50bc612d" providerId="ADAL" clId="{603E1408-0C44-4A2C-A8BC-212F7C0D3BAC}" dt="2023-12-21T06:26:15.092" v="374" actId="165"/>
          <ac:grpSpMkLst>
            <pc:docMk/>
            <pc:sldMk cId="2709026810" sldId="370"/>
            <ac:grpSpMk id="26" creationId="{7218B902-B2A1-AF81-4830-03520500FB91}"/>
          </ac:grpSpMkLst>
        </pc:grpChg>
        <pc:grpChg chg="add mod topLvl">
          <ac:chgData name="Lia Son" userId="613bfd6a-556c-47d8-b35d-84eb50bc612d" providerId="ADAL" clId="{603E1408-0C44-4A2C-A8BC-212F7C0D3BAC}" dt="2023-12-21T06:26:18.398" v="375" actId="1076"/>
          <ac:grpSpMkLst>
            <pc:docMk/>
            <pc:sldMk cId="2709026810" sldId="370"/>
            <ac:grpSpMk id="27" creationId="{CF98133C-72F0-4D20-A3BB-B728FD9A6A39}"/>
          </ac:grpSpMkLst>
        </pc:grpChg>
        <pc:grpChg chg="add mod">
          <ac:chgData name="Lia Son" userId="613bfd6a-556c-47d8-b35d-84eb50bc612d" providerId="ADAL" clId="{603E1408-0C44-4A2C-A8BC-212F7C0D3BAC}" dt="2023-12-21T06:25:51.971" v="368" actId="555"/>
          <ac:grpSpMkLst>
            <pc:docMk/>
            <pc:sldMk cId="2709026810" sldId="370"/>
            <ac:grpSpMk id="32" creationId="{A047BC54-FA02-0EF9-EDCD-30A60790A789}"/>
          </ac:grpSpMkLst>
        </pc:grpChg>
        <pc:grpChg chg="add del mod">
          <ac:chgData name="Lia Son" userId="613bfd6a-556c-47d8-b35d-84eb50bc612d" providerId="ADAL" clId="{603E1408-0C44-4A2C-A8BC-212F7C0D3BAC}" dt="2023-12-21T06:26:15.092" v="374" actId="165"/>
          <ac:grpSpMkLst>
            <pc:docMk/>
            <pc:sldMk cId="2709026810" sldId="370"/>
            <ac:grpSpMk id="33" creationId="{9CF3C5A6-C2CF-8519-800A-293921C63DFB}"/>
          </ac:grpSpMkLst>
        </pc:grpChg>
        <pc:grpChg chg="add del mod">
          <ac:chgData name="Lia Son" userId="613bfd6a-556c-47d8-b35d-84eb50bc612d" providerId="ADAL" clId="{603E1408-0C44-4A2C-A8BC-212F7C0D3BAC}" dt="2023-12-21T06:23:37.062" v="333" actId="165"/>
          <ac:grpSpMkLst>
            <pc:docMk/>
            <pc:sldMk cId="2709026810" sldId="370"/>
            <ac:grpSpMk id="34" creationId="{4CD131F3-3686-27EB-DB9E-051F4F87ED9F}"/>
          </ac:grpSpMkLst>
        </pc:grpChg>
        <pc:grpChg chg="mod topLvl">
          <ac:chgData name="Lia Son" userId="613bfd6a-556c-47d8-b35d-84eb50bc612d" providerId="ADAL" clId="{603E1408-0C44-4A2C-A8BC-212F7C0D3BAC}" dt="2023-12-21T06:25:36.773" v="364" actId="164"/>
          <ac:grpSpMkLst>
            <pc:docMk/>
            <pc:sldMk cId="2709026810" sldId="370"/>
            <ac:grpSpMk id="36" creationId="{FBF83762-C3F5-ADB1-7071-4C6EBDE3A424}"/>
          </ac:grpSpMkLst>
        </pc:grpChg>
        <pc:grpChg chg="mod">
          <ac:chgData name="Lia Son" userId="613bfd6a-556c-47d8-b35d-84eb50bc612d" providerId="ADAL" clId="{603E1408-0C44-4A2C-A8BC-212F7C0D3BAC}" dt="2023-12-21T06:23:37.062" v="333" actId="165"/>
          <ac:grpSpMkLst>
            <pc:docMk/>
            <pc:sldMk cId="2709026810" sldId="370"/>
            <ac:grpSpMk id="40" creationId="{430B68EB-5153-1FAB-39C3-1281F0E8E837}"/>
          </ac:grpSpMkLst>
        </pc:grpChg>
        <pc:grpChg chg="add mod">
          <ac:chgData name="Lia Son" userId="613bfd6a-556c-47d8-b35d-84eb50bc612d" providerId="ADAL" clId="{603E1408-0C44-4A2C-A8BC-212F7C0D3BAC}" dt="2023-12-21T06:25:51.971" v="368" actId="555"/>
          <ac:grpSpMkLst>
            <pc:docMk/>
            <pc:sldMk cId="2709026810" sldId="370"/>
            <ac:grpSpMk id="48" creationId="{95CA03A2-725D-7128-4BD8-CF598CCA72FA}"/>
          </ac:grpSpMkLst>
        </pc:grpChg>
        <pc:grpChg chg="add del mod">
          <ac:chgData name="Lia Son" userId="613bfd6a-556c-47d8-b35d-84eb50bc612d" providerId="ADAL" clId="{603E1408-0C44-4A2C-A8BC-212F7C0D3BAC}" dt="2023-12-21T06:26:23.033" v="378" actId="165"/>
          <ac:grpSpMkLst>
            <pc:docMk/>
            <pc:sldMk cId="2709026810" sldId="370"/>
            <ac:grpSpMk id="51" creationId="{8574FDAE-087C-797A-B463-D8FA277C8D68}"/>
          </ac:grpSpMkLst>
        </pc:grpChg>
        <pc:grpChg chg="mod topLvl">
          <ac:chgData name="Lia Son" userId="613bfd6a-556c-47d8-b35d-84eb50bc612d" providerId="ADAL" clId="{603E1408-0C44-4A2C-A8BC-212F7C0D3BAC}" dt="2023-12-21T06:27:52.565" v="405" actId="164"/>
          <ac:grpSpMkLst>
            <pc:docMk/>
            <pc:sldMk cId="2709026810" sldId="370"/>
            <ac:grpSpMk id="55" creationId="{498B61E1-619A-C3D1-CC93-CB3763D3B905}"/>
          </ac:grpSpMkLst>
        </pc:grpChg>
        <pc:grpChg chg="add mod">
          <ac:chgData name="Lia Son" userId="613bfd6a-556c-47d8-b35d-84eb50bc612d" providerId="ADAL" clId="{603E1408-0C44-4A2C-A8BC-212F7C0D3BAC}" dt="2023-12-21T06:27:52.565" v="405" actId="164"/>
          <ac:grpSpMkLst>
            <pc:docMk/>
            <pc:sldMk cId="2709026810" sldId="370"/>
            <ac:grpSpMk id="58" creationId="{4DBAE5C0-793F-9200-CB9D-F3002F5FCB56}"/>
          </ac:grpSpMkLst>
        </pc:grpChg>
        <pc:picChg chg="add del mod">
          <ac:chgData name="Lia Son" userId="613bfd6a-556c-47d8-b35d-84eb50bc612d" providerId="ADAL" clId="{603E1408-0C44-4A2C-A8BC-212F7C0D3BAC}" dt="2023-12-21T00:14:51.043" v="91" actId="478"/>
          <ac:picMkLst>
            <pc:docMk/>
            <pc:sldMk cId="2709026810" sldId="370"/>
            <ac:picMk id="8" creationId="{2BAFA0EC-0DA2-1F8C-F204-D9DF8EDF99ED}"/>
          </ac:picMkLst>
        </pc:picChg>
        <pc:picChg chg="add mod modCrop">
          <ac:chgData name="Lia Son" userId="613bfd6a-556c-47d8-b35d-84eb50bc612d" providerId="ADAL" clId="{603E1408-0C44-4A2C-A8BC-212F7C0D3BAC}" dt="2023-12-21T06:26:15.092" v="374" actId="165"/>
          <ac:picMkLst>
            <pc:docMk/>
            <pc:sldMk cId="2709026810" sldId="370"/>
            <ac:picMk id="14" creationId="{3D486F65-B89B-65DD-F17D-FCC2119D58A2}"/>
          </ac:picMkLst>
        </pc:picChg>
        <pc:picChg chg="add mod topLvl modCrop">
          <ac:chgData name="Lia Son" userId="613bfd6a-556c-47d8-b35d-84eb50bc612d" providerId="ADAL" clId="{603E1408-0C44-4A2C-A8BC-212F7C0D3BAC}" dt="2023-12-21T06:26:18.398" v="375" actId="1076"/>
          <ac:picMkLst>
            <pc:docMk/>
            <pc:sldMk cId="2709026810" sldId="370"/>
            <ac:picMk id="15" creationId="{0BDA5450-3530-29CE-CBDD-6A5D4444B98D}"/>
          </ac:picMkLst>
        </pc:picChg>
        <pc:picChg chg="add mod modCrop">
          <ac:chgData name="Lia Son" userId="613bfd6a-556c-47d8-b35d-84eb50bc612d" providerId="ADAL" clId="{603E1408-0C44-4A2C-A8BC-212F7C0D3BAC}" dt="2023-12-21T06:26:15.092" v="374" actId="165"/>
          <ac:picMkLst>
            <pc:docMk/>
            <pc:sldMk cId="2709026810" sldId="370"/>
            <ac:picMk id="16" creationId="{5E9860BF-D312-8430-4163-8643FB7FAB24}"/>
          </ac:picMkLst>
        </pc:picChg>
        <pc:picChg chg="add del mod modCrop">
          <ac:chgData name="Lia Son" userId="613bfd6a-556c-47d8-b35d-84eb50bc612d" providerId="ADAL" clId="{603E1408-0C44-4A2C-A8BC-212F7C0D3BAC}" dt="2023-12-21T06:21:56.421" v="309" actId="478"/>
          <ac:picMkLst>
            <pc:docMk/>
            <pc:sldMk cId="2709026810" sldId="370"/>
            <ac:picMk id="28" creationId="{BA192EEB-EE08-2D2A-69F8-745F1FD52A07}"/>
          </ac:picMkLst>
        </pc:picChg>
        <pc:picChg chg="add mod">
          <ac:chgData name="Lia Son" userId="613bfd6a-556c-47d8-b35d-84eb50bc612d" providerId="ADAL" clId="{603E1408-0C44-4A2C-A8BC-212F7C0D3BAC}" dt="2023-12-21T06:19:51.347" v="275" actId="571"/>
          <ac:picMkLst>
            <pc:docMk/>
            <pc:sldMk cId="2709026810" sldId="370"/>
            <ac:picMk id="29" creationId="{280D63DD-3168-6ADA-2CCF-0E6A4CBCCC66}"/>
          </ac:picMkLst>
        </pc:picChg>
        <pc:picChg chg="add del mod modCrop">
          <ac:chgData name="Lia Son" userId="613bfd6a-556c-47d8-b35d-84eb50bc612d" providerId="ADAL" clId="{603E1408-0C44-4A2C-A8BC-212F7C0D3BAC}" dt="2023-12-21T06:21:56.421" v="309" actId="478"/>
          <ac:picMkLst>
            <pc:docMk/>
            <pc:sldMk cId="2709026810" sldId="370"/>
            <ac:picMk id="30" creationId="{8031ACC2-2B2B-68B8-2EE9-DCD4E7CBA442}"/>
          </ac:picMkLst>
        </pc:picChg>
        <pc:picChg chg="add mod">
          <ac:chgData name="Lia Son" userId="613bfd6a-556c-47d8-b35d-84eb50bc612d" providerId="ADAL" clId="{603E1408-0C44-4A2C-A8BC-212F7C0D3BAC}" dt="2023-12-21T06:21:46.084" v="305" actId="571"/>
          <ac:picMkLst>
            <pc:docMk/>
            <pc:sldMk cId="2709026810" sldId="370"/>
            <ac:picMk id="31" creationId="{CCB1B5A5-DA96-EA87-24F0-96A8991CF3C7}"/>
          </ac:picMkLst>
        </pc:picChg>
        <pc:picChg chg="mod topLvl">
          <ac:chgData name="Lia Son" userId="613bfd6a-556c-47d8-b35d-84eb50bc612d" providerId="ADAL" clId="{603E1408-0C44-4A2C-A8BC-212F7C0D3BAC}" dt="2023-12-21T06:25:36.773" v="364" actId="164"/>
          <ac:picMkLst>
            <pc:docMk/>
            <pc:sldMk cId="2709026810" sldId="370"/>
            <ac:picMk id="35" creationId="{87084683-5613-8745-390F-BA260C07A8EF}"/>
          </ac:picMkLst>
        </pc:picChg>
        <pc:picChg chg="mod">
          <ac:chgData name="Lia Son" userId="613bfd6a-556c-47d8-b35d-84eb50bc612d" providerId="ADAL" clId="{603E1408-0C44-4A2C-A8BC-212F7C0D3BAC}" dt="2023-12-21T06:23:37.062" v="333" actId="165"/>
          <ac:picMkLst>
            <pc:docMk/>
            <pc:sldMk cId="2709026810" sldId="370"/>
            <ac:picMk id="37" creationId="{749A496B-7EB8-46FF-6DC3-DA621FEB3D1F}"/>
          </ac:picMkLst>
        </pc:picChg>
        <pc:picChg chg="mod">
          <ac:chgData name="Lia Son" userId="613bfd6a-556c-47d8-b35d-84eb50bc612d" providerId="ADAL" clId="{603E1408-0C44-4A2C-A8BC-212F7C0D3BAC}" dt="2023-12-21T06:23:37.062" v="333" actId="165"/>
          <ac:picMkLst>
            <pc:docMk/>
            <pc:sldMk cId="2709026810" sldId="370"/>
            <ac:picMk id="38" creationId="{C2B648B1-E3B9-5DC6-F311-D0F873C5473D}"/>
          </ac:picMkLst>
        </pc:picChg>
        <pc:picChg chg="add mod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0" creationId="{292D3B1A-DA0C-C66E-31DE-C9F955AFADC5}"/>
          </ac:picMkLst>
        </pc:picChg>
        <pc:picChg chg="mod topLvl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2" creationId="{83D6FDC8-F1DE-31B2-7361-06ECCE1A3835}"/>
          </ac:picMkLst>
        </pc:picChg>
        <pc:picChg chg="mod topLvl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3" creationId="{95F00001-50A5-C947-665A-081BD5C9AA29}"/>
          </ac:picMkLst>
        </pc:pic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4" creationId="{390EE823-6613-6FA4-7744-009EE5095052}"/>
          </ac:cxnSpMkLst>
        </pc:cxn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5" creationId="{D4A3FEE4-4C2C-6D8F-2DD9-394E72E0AFA5}"/>
          </ac:cxnSpMkLst>
        </pc:cxn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6" creationId="{A8FE6757-4CF7-CF7B-9CDE-187EDEDADBFF}"/>
          </ac:cxnSpMkLst>
        </pc:cxnChg>
      </pc:sldChg>
      <pc:sldMasterChg chg="addSp delSp modSp mod">
        <pc:chgData name="Lia Son" userId="613bfd6a-556c-47d8-b35d-84eb50bc612d" providerId="ADAL" clId="{603E1408-0C44-4A2C-A8BC-212F7C0D3BAC}" dt="2023-12-20T07:18:42.061" v="48" actId="478"/>
        <pc:sldMasterMkLst>
          <pc:docMk/>
          <pc:sldMasterMk cId="1723926495" sldId="2147483673"/>
        </pc:sldMasterMkLst>
        <pc:spChg chg="add mod">
          <ac:chgData name="Lia Son" userId="613bfd6a-556c-47d8-b35d-84eb50bc612d" providerId="ADAL" clId="{603E1408-0C44-4A2C-A8BC-212F7C0D3BAC}" dt="2023-12-20T07:18:39.158" v="47" actId="207"/>
          <ac:spMkLst>
            <pc:docMk/>
            <pc:sldMasterMk cId="1723926495" sldId="2147483673"/>
            <ac:spMk id="2" creationId="{5E5BA3D6-F86A-D9A0-C37A-C13ACD4462F4}"/>
          </ac:spMkLst>
        </pc:spChg>
        <pc:spChg chg="add del mod">
          <ac:chgData name="Lia Son" userId="613bfd6a-556c-47d8-b35d-84eb50bc612d" providerId="ADAL" clId="{603E1408-0C44-4A2C-A8BC-212F7C0D3BAC}" dt="2023-12-20T06:44:48.305" v="43" actId="478"/>
          <ac:spMkLst>
            <pc:docMk/>
            <pc:sldMasterMk cId="1723926495" sldId="2147483673"/>
            <ac:spMk id="4" creationId="{F31418F7-79ED-795A-C7B5-8129087BC77C}"/>
          </ac:spMkLst>
        </pc:spChg>
        <pc:picChg chg="add del mod">
          <ac:chgData name="Lia Son" userId="613bfd6a-556c-47d8-b35d-84eb50bc612d" providerId="ADAL" clId="{603E1408-0C44-4A2C-A8BC-212F7C0D3BAC}" dt="2023-12-20T07:18:42.061" v="48" actId="478"/>
          <ac:picMkLst>
            <pc:docMk/>
            <pc:sldMasterMk cId="1723926495" sldId="2147483673"/>
            <ac:picMk id="5" creationId="{FE9FD215-C439-2CA3-9E83-E1BD030682C4}"/>
          </ac:picMkLst>
        </pc:picChg>
        <pc:picChg chg="del mod">
          <ac:chgData name="Lia Son" userId="613bfd6a-556c-47d8-b35d-84eb50bc612d" providerId="ADAL" clId="{603E1408-0C44-4A2C-A8BC-212F7C0D3BAC}" dt="2023-12-20T06:42:05.209" v="10" actId="478"/>
          <ac:picMkLst>
            <pc:docMk/>
            <pc:sldMasterMk cId="1723926495" sldId="2147483673"/>
            <ac:picMk id="12" creationId="{FC92090F-DA6D-6A1D-A016-124CD2B43821}"/>
          </ac:picMkLst>
        </pc:picChg>
      </pc:sldMasterChg>
      <pc:sldMasterChg chg="addSp delSp modSp mod">
        <pc:chgData name="Lia Son" userId="613bfd6a-556c-47d8-b35d-84eb50bc612d" providerId="ADAL" clId="{603E1408-0C44-4A2C-A8BC-212F7C0D3BAC}" dt="2023-12-20T07:24:46.732" v="85"/>
        <pc:sldMasterMkLst>
          <pc:docMk/>
          <pc:sldMasterMk cId="3415325126" sldId="2147483697"/>
        </pc:sldMasterMkLst>
        <pc:spChg chg="add mod">
          <ac:chgData name="Lia Son" userId="613bfd6a-556c-47d8-b35d-84eb50bc612d" providerId="ADAL" clId="{603E1408-0C44-4A2C-A8BC-212F7C0D3BAC}" dt="2023-12-20T07:24:46.732" v="85"/>
          <ac:spMkLst>
            <pc:docMk/>
            <pc:sldMasterMk cId="3415325126" sldId="2147483697"/>
            <ac:spMk id="3" creationId="{1082D79E-3AD7-D771-065C-BC892E4E49DD}"/>
          </ac:spMkLst>
        </pc:spChg>
        <pc:spChg chg="mod">
          <ac:chgData name="Lia Son" userId="613bfd6a-556c-47d8-b35d-84eb50bc612d" providerId="ADAL" clId="{603E1408-0C44-4A2C-A8BC-212F7C0D3BAC}" dt="2023-12-20T07:24:26.080" v="82"/>
          <ac:spMkLst>
            <pc:docMk/>
            <pc:sldMasterMk cId="3415325126" sldId="2147483697"/>
            <ac:spMk id="5" creationId="{CA057613-6547-2CE4-FE7D-C46324047A67}"/>
          </ac:spMkLst>
        </pc:spChg>
        <pc:spChg chg="del">
          <ac:chgData name="Lia Son" userId="613bfd6a-556c-47d8-b35d-84eb50bc612d" providerId="ADAL" clId="{603E1408-0C44-4A2C-A8BC-212F7C0D3BAC}" dt="2023-12-20T07:24:46.524" v="84" actId="478"/>
          <ac:spMkLst>
            <pc:docMk/>
            <pc:sldMasterMk cId="3415325126" sldId="2147483697"/>
            <ac:spMk id="6" creationId="{DF44CF71-1B10-3913-EDC6-C3093D851B5F}"/>
          </ac:spMkLst>
        </pc:spChg>
        <pc:picChg chg="del">
          <ac:chgData name="Lia Son" userId="613bfd6a-556c-47d8-b35d-84eb50bc612d" providerId="ADAL" clId="{603E1408-0C44-4A2C-A8BC-212F7C0D3BAC}" dt="2023-12-20T07:24:46.524" v="84" actId="478"/>
          <ac:picMkLst>
            <pc:docMk/>
            <pc:sldMasterMk cId="3415325126" sldId="2147483697"/>
            <ac:picMk id="7" creationId="{8F358C09-514C-B266-1A6A-74CDF3FED3CF}"/>
          </ac:picMkLst>
        </pc:picChg>
        <pc:picChg chg="add mod">
          <ac:chgData name="Lia Son" userId="613bfd6a-556c-47d8-b35d-84eb50bc612d" providerId="ADAL" clId="{603E1408-0C44-4A2C-A8BC-212F7C0D3BAC}" dt="2023-12-20T07:24:46.732" v="85"/>
          <ac:picMkLst>
            <pc:docMk/>
            <pc:sldMasterMk cId="3415325126" sldId="2147483697"/>
            <ac:picMk id="8" creationId="{1EFAAFDA-F37F-5B6E-50B6-3B18B522214D}"/>
          </ac:picMkLst>
        </pc:picChg>
      </pc:sldMasterChg>
      <pc:sldMasterChg chg="modSp mod">
        <pc:chgData name="Lia Son" userId="613bfd6a-556c-47d8-b35d-84eb50bc612d" providerId="ADAL" clId="{603E1408-0C44-4A2C-A8BC-212F7C0D3BAC}" dt="2023-12-20T07:24:33.124" v="83"/>
        <pc:sldMasterMkLst>
          <pc:docMk/>
          <pc:sldMasterMk cId="490473133" sldId="2147483700"/>
        </pc:sldMasterMkLst>
        <pc:spChg chg="mod">
          <ac:chgData name="Lia Son" userId="613bfd6a-556c-47d8-b35d-84eb50bc612d" providerId="ADAL" clId="{603E1408-0C44-4A2C-A8BC-212F7C0D3BAC}" dt="2023-12-20T07:24:33.124" v="83"/>
          <ac:spMkLst>
            <pc:docMk/>
            <pc:sldMasterMk cId="490473133" sldId="2147483700"/>
            <ac:spMk id="7" creationId="{DAD56BD7-CDF3-F333-5F83-98F3A261C9A9}"/>
          </ac:spMkLst>
        </pc:spChg>
      </pc:sldMasterChg>
    </pc:docChg>
  </pc:docChgLst>
  <pc:docChgLst>
    <pc:chgData name="Ain Kim" userId="c1adb9af-5ee8-4d46-b46f-5fbc00da753a" providerId="ADAL" clId="{3B003350-825D-4C96-8F98-BA097A37D7EA}"/>
    <pc:docChg chg="custSel modSld">
      <pc:chgData name="Ain Kim" userId="c1adb9af-5ee8-4d46-b46f-5fbc00da753a" providerId="ADAL" clId="{3B003350-825D-4C96-8F98-BA097A37D7EA}" dt="2023-02-09T05:26:35.690" v="18"/>
      <pc:docMkLst>
        <pc:docMk/>
      </pc:docMkLst>
      <pc:sldChg chg="modSp mod">
        <pc:chgData name="Ain Kim" userId="c1adb9af-5ee8-4d46-b46f-5fbc00da753a" providerId="ADAL" clId="{3B003350-825D-4C96-8F98-BA097A37D7EA}" dt="2023-02-09T05:25:37.896" v="14" actId="1076"/>
        <pc:sldMkLst>
          <pc:docMk/>
          <pc:sldMk cId="1445245215" sldId="367"/>
        </pc:sldMkLst>
        <pc:spChg chg="mod">
          <ac:chgData name="Ain Kim" userId="c1adb9af-5ee8-4d46-b46f-5fbc00da753a" providerId="ADAL" clId="{3B003350-825D-4C96-8F98-BA097A37D7EA}" dt="2023-02-09T05:25:37.896" v="14" actId="1076"/>
          <ac:spMkLst>
            <pc:docMk/>
            <pc:sldMk cId="1445245215" sldId="367"/>
            <ac:spMk id="32" creationId="{DD88D973-1641-F6BB-D03C-C2F7E55103CA}"/>
          </ac:spMkLst>
        </pc:spChg>
      </pc:sldChg>
      <pc:sldChg chg="addSp delSp modSp mod">
        <pc:chgData name="Ain Kim" userId="c1adb9af-5ee8-4d46-b46f-5fbc00da753a" providerId="ADAL" clId="{3B003350-825D-4C96-8F98-BA097A37D7EA}" dt="2023-02-09T05:26:35.690" v="18"/>
        <pc:sldMkLst>
          <pc:docMk/>
          <pc:sldMk cId="2404254852" sldId="368"/>
        </pc:sldMkLst>
        <pc:spChg chg="add mod">
          <ac:chgData name="Ain Kim" userId="c1adb9af-5ee8-4d46-b46f-5fbc00da753a" providerId="ADAL" clId="{3B003350-825D-4C96-8F98-BA097A37D7EA}" dt="2023-02-09T05:26:31.786" v="17"/>
          <ac:spMkLst>
            <pc:docMk/>
            <pc:sldMk cId="2404254852" sldId="368"/>
            <ac:spMk id="3" creationId="{DD88D973-1641-F6BB-D03C-C2F7E55103CA}"/>
          </ac:spMkLst>
        </pc:spChg>
        <pc:spChg chg="mod">
          <ac:chgData name="Ain Kim" userId="c1adb9af-5ee8-4d46-b46f-5fbc00da753a" providerId="ADAL" clId="{3B003350-825D-4C96-8F98-BA097A37D7EA}" dt="2023-02-09T05:26:35.690" v="18"/>
          <ac:spMkLst>
            <pc:docMk/>
            <pc:sldMk cId="2404254852" sldId="368"/>
            <ac:spMk id="6" creationId="{10784471-AC15-059A-E1E2-CDED02BCBCEE}"/>
          </ac:spMkLst>
        </pc:spChg>
        <pc:grpChg chg="add mod">
          <ac:chgData name="Ain Kim" userId="c1adb9af-5ee8-4d46-b46f-5fbc00da753a" providerId="ADAL" clId="{3B003350-825D-4C96-8F98-BA097A37D7EA}" dt="2023-02-09T05:26:31.786" v="17"/>
          <ac:grpSpMkLst>
            <pc:docMk/>
            <pc:sldMk cId="2404254852" sldId="368"/>
            <ac:grpSpMk id="2" creationId="{68970653-AA81-1979-0DF9-9F71CE1D1238}"/>
          </ac:grpSpMkLst>
        </pc:grpChg>
        <pc:grpChg chg="add mod">
          <ac:chgData name="Ain Kim" userId="c1adb9af-5ee8-4d46-b46f-5fbc00da753a" providerId="ADAL" clId="{3B003350-825D-4C96-8F98-BA097A37D7EA}" dt="2023-02-09T05:26:35.690" v="18"/>
          <ac:grpSpMkLst>
            <pc:docMk/>
            <pc:sldMk cId="2404254852" sldId="368"/>
            <ac:grpSpMk id="5" creationId="{93804E85-0E38-C6CD-EDAB-8BC88261AAE6}"/>
          </ac:grpSpMkLst>
        </pc:grpChg>
        <pc:grpChg chg="del">
          <ac:chgData name="Ain Kim" userId="c1adb9af-5ee8-4d46-b46f-5fbc00da753a" providerId="ADAL" clId="{3B003350-825D-4C96-8F98-BA097A37D7EA}" dt="2023-02-09T05:26:30.449" v="15" actId="478"/>
          <ac:grpSpMkLst>
            <pc:docMk/>
            <pc:sldMk cId="2404254852" sldId="368"/>
            <ac:grpSpMk id="31" creationId="{68970653-AA81-1979-0DF9-9F71CE1D1238}"/>
          </ac:grpSpMkLst>
        </pc:grpChg>
        <pc:cxnChg chg="add mod">
          <ac:chgData name="Ain Kim" userId="c1adb9af-5ee8-4d46-b46f-5fbc00da753a" providerId="ADAL" clId="{3B003350-825D-4C96-8F98-BA097A37D7EA}" dt="2023-02-09T05:26:31.786" v="17"/>
          <ac:cxnSpMkLst>
            <pc:docMk/>
            <pc:sldMk cId="2404254852" sldId="368"/>
            <ac:cxnSpMk id="4" creationId="{C8C49CDD-80B8-7E85-CC61-7231A6494775}"/>
          </ac:cxnSpMkLst>
        </pc:cxnChg>
        <pc:cxnChg chg="mod">
          <ac:chgData name="Ain Kim" userId="c1adb9af-5ee8-4d46-b46f-5fbc00da753a" providerId="ADAL" clId="{3B003350-825D-4C96-8F98-BA097A37D7EA}" dt="2023-02-09T05:26:35.690" v="18"/>
          <ac:cxnSpMkLst>
            <pc:docMk/>
            <pc:sldMk cId="2404254852" sldId="368"/>
            <ac:cxnSpMk id="7" creationId="{81649F56-E7FB-005E-CA6C-CDF9EC0F3538}"/>
          </ac:cxnSpMkLst>
        </pc:cxnChg>
        <pc:cxnChg chg="mod">
          <ac:chgData name="Ain Kim" userId="c1adb9af-5ee8-4d46-b46f-5fbc00da753a" providerId="ADAL" clId="{3B003350-825D-4C96-8F98-BA097A37D7EA}" dt="2023-02-09T05:26:30.449" v="15" actId="478"/>
          <ac:cxnSpMkLst>
            <pc:docMk/>
            <pc:sldMk cId="2404254852" sldId="368"/>
            <ac:cxnSpMk id="33" creationId="{C8C49CDD-80B8-7E85-CC61-7231A6494775}"/>
          </ac:cxnSpMkLst>
        </pc:cxnChg>
      </pc:sldChg>
    </pc:docChg>
  </pc:docChgLst>
  <pc:docChgLst>
    <pc:chgData name="Ain Kim" userId="c1adb9af-5ee8-4d46-b46f-5fbc00da753a" providerId="ADAL" clId="{7E1D28ED-776D-494D-9078-9F217FB7C765}"/>
    <pc:docChg chg="modMainMaster">
      <pc:chgData name="Ain Kim" userId="c1adb9af-5ee8-4d46-b46f-5fbc00da753a" providerId="ADAL" clId="{7E1D28ED-776D-494D-9078-9F217FB7C765}" dt="2023-02-13T04:00:21.296" v="3" actId="20577"/>
      <pc:docMkLst>
        <pc:docMk/>
      </pc:docMkLst>
      <pc:sldMasterChg chg="modSp mod">
        <pc:chgData name="Ain Kim" userId="c1adb9af-5ee8-4d46-b46f-5fbc00da753a" providerId="ADAL" clId="{7E1D28ED-776D-494D-9078-9F217FB7C765}" dt="2023-02-13T04:00:09.527" v="1" actId="20577"/>
        <pc:sldMasterMkLst>
          <pc:docMk/>
          <pc:sldMasterMk cId="3415325126" sldId="2147483697"/>
        </pc:sldMasterMkLst>
        <pc:spChg chg="mod">
          <ac:chgData name="Ain Kim" userId="c1adb9af-5ee8-4d46-b46f-5fbc00da753a" providerId="ADAL" clId="{7E1D28ED-776D-494D-9078-9F217FB7C765}" dt="2023-02-13T04:00:09.527" v="1" actId="20577"/>
          <ac:spMkLst>
            <pc:docMk/>
            <pc:sldMasterMk cId="3415325126" sldId="2147483697"/>
            <ac:spMk id="5" creationId="{CA057613-6547-2CE4-FE7D-C46324047A67}"/>
          </ac:spMkLst>
        </pc:spChg>
      </pc:sldMasterChg>
      <pc:sldMasterChg chg="modSp mod">
        <pc:chgData name="Ain Kim" userId="c1adb9af-5ee8-4d46-b46f-5fbc00da753a" providerId="ADAL" clId="{7E1D28ED-776D-494D-9078-9F217FB7C765}" dt="2023-02-13T04:00:21.296" v="3" actId="20577"/>
        <pc:sldMasterMkLst>
          <pc:docMk/>
          <pc:sldMasterMk cId="490473133" sldId="2147483700"/>
        </pc:sldMasterMkLst>
        <pc:spChg chg="mod">
          <ac:chgData name="Ain Kim" userId="c1adb9af-5ee8-4d46-b46f-5fbc00da753a" providerId="ADAL" clId="{7E1D28ED-776D-494D-9078-9F217FB7C765}" dt="2023-02-13T04:00:21.296" v="3" actId="20577"/>
          <ac:spMkLst>
            <pc:docMk/>
            <pc:sldMasterMk cId="490473133" sldId="2147483700"/>
            <ac:spMk id="7" creationId="{DAD56BD7-CDF3-F333-5F83-98F3A261C9A9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F56E3F4-1050-B4A9-3315-BF41FE0342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263E42-F86D-32F5-7831-AF4716C49F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626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A612B0F7-348A-4D8D-9034-B1701ACBBF49}" type="datetimeFigureOut">
              <a:rPr lang="ko-KR" altLang="en-US" smtClean="0"/>
              <a:t>2024-01-18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298B05-62F8-529B-8944-4FEA30944C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0CF47A-8D75-028F-B782-ECD31FA556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626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6228F5F2-1902-433E-AA9E-7D6379437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5760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07" userDrawn="1">
          <p15:clr>
            <a:srgbClr val="F26B43"/>
          </p15:clr>
        </p15:guide>
        <p15:guide id="2" pos="2122" userDrawn="1">
          <p15:clr>
            <a:srgbClr val="F26B43"/>
          </p15:clr>
        </p15:guide>
      </p15:sldGuideLst>
    </p:ext>
  </p:extLst>
</p:handoutMaster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5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34A8F612-9563-44B5-BC28-07E674FE9448}" type="datetimeFigureOut">
              <a:rPr lang="ko-KR" altLang="en-US" smtClean="0"/>
              <a:t>2024-01-18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52475" y="739775"/>
            <a:ext cx="52308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63" tIns="45382" rIns="90763" bIns="45382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0763" tIns="45382" rIns="90763" bIns="45382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5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0F4711BE-E04C-4EC2-B7F4-345A29303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439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711BE-E04C-4EC2-B7F4-345A2930313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263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7629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79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간지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574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699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막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1436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A53C8F-647E-875C-8246-3E9CCA47C57C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B9A2ED21-E2FD-3043-1728-120E4DC771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220" y="540271"/>
            <a:ext cx="1463992" cy="31776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A057613-6547-2CE4-FE7D-C46324047A67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509AE83-5870-F799-28F3-794506B2BE4E}"/>
              </a:ext>
            </a:extLst>
          </p:cNvPr>
          <p:cNvSpPr/>
          <p:nvPr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B9C8140-C1D9-AAC2-2C84-E5FFDBC1E157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1082D79E-3AD7-D771-065C-BC892E4E49DD}"/>
              </a:ext>
            </a:extLst>
          </p:cNvPr>
          <p:cNvSpPr/>
          <p:nvPr userDrawn="1"/>
        </p:nvSpPr>
        <p:spPr>
          <a:xfrm>
            <a:off x="1047582" y="6696154"/>
            <a:ext cx="4587150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클라우드 솔루션 운영 지원 그룹 ｜ </a:t>
            </a:r>
            <a:r>
              <a:rPr lang="ko-KR" altLang="en-US" sz="1400" spc="-12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메이븐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클라우드 서비스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1EFAAFDA-F37F-5B6E-50B6-3B18B52221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" b="-3459"/>
          <a:stretch/>
        </p:blipFill>
        <p:spPr>
          <a:xfrm>
            <a:off x="6254247" y="6377436"/>
            <a:ext cx="3917170" cy="534162"/>
          </a:xfrm>
          <a:custGeom>
            <a:avLst/>
            <a:gdLst>
              <a:gd name="connsiteX0" fmla="*/ 3780630 w 3780630"/>
              <a:gd name="connsiteY0" fmla="*/ 0 h 450157"/>
              <a:gd name="connsiteX1" fmla="*/ 3780630 w 3780630"/>
              <a:gd name="connsiteY1" fmla="*/ 450157 h 450157"/>
              <a:gd name="connsiteX2" fmla="*/ 0 w 3780630"/>
              <a:gd name="connsiteY2" fmla="*/ 450157 h 450157"/>
              <a:gd name="connsiteX3" fmla="*/ 0 w 3780630"/>
              <a:gd name="connsiteY3" fmla="*/ 0 h 45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0630" h="450157">
                <a:moveTo>
                  <a:pt x="3780630" y="0"/>
                </a:moveTo>
                <a:lnTo>
                  <a:pt x="3780630" y="450157"/>
                </a:lnTo>
                <a:lnTo>
                  <a:pt x="0" y="450157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532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pos="646" userDrawn="1">
          <p15:clr>
            <a:srgbClr val="F26B43"/>
          </p15:clr>
        </p15:guide>
        <p15:guide id="7" orient="horz" pos="4423" userDrawn="1">
          <p15:clr>
            <a:srgbClr val="F26B43"/>
          </p15:clr>
        </p15:guide>
        <p15:guide id="8" orient="horz" pos="3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F9D38701-2D32-2016-38FF-4F8B783C702C}"/>
              </a:ext>
            </a:extLst>
          </p:cNvPr>
          <p:cNvSpPr/>
          <p:nvPr userDrawn="1"/>
        </p:nvSpPr>
        <p:spPr>
          <a:xfrm>
            <a:off x="0" y="0"/>
            <a:ext cx="10693400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7461A80-FD4A-0567-71C4-F5A4B6DBF2E8}"/>
              </a:ext>
            </a:extLst>
          </p:cNvPr>
          <p:cNvSpPr/>
          <p:nvPr userDrawn="1"/>
        </p:nvSpPr>
        <p:spPr>
          <a:xfrm>
            <a:off x="0" y="0"/>
            <a:ext cx="3125810" cy="75612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CB16A4-F8CF-AE47-A45C-AA70F40B671F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B31956-3ECC-E271-8E96-0E534C5DFDE4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DFC60388-5ABB-ACA7-429A-784C04D1D4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1983" y="6433145"/>
            <a:ext cx="2050422" cy="455648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419BC719-949A-FC0A-829D-D18940F3A593}"/>
              </a:ext>
            </a:extLst>
          </p:cNvPr>
          <p:cNvCxnSpPr>
            <a:cxnSpLocks/>
          </p:cNvCxnSpPr>
          <p:nvPr userDrawn="1"/>
        </p:nvCxnSpPr>
        <p:spPr>
          <a:xfrm>
            <a:off x="521983" y="7021513"/>
            <a:ext cx="9644129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6B7BF8D-89C1-398F-A23C-80A93004DDD1}"/>
              </a:ext>
            </a:extLst>
          </p:cNvPr>
          <p:cNvSpPr txBox="1"/>
          <p:nvPr userDrawn="1"/>
        </p:nvSpPr>
        <p:spPr>
          <a:xfrm>
            <a:off x="513994" y="432053"/>
            <a:ext cx="154208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3200" spc="-15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619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  <p15:guide id="5" orient="horz" pos="340" userDrawn="1">
          <p15:clr>
            <a:srgbClr val="F26B43"/>
          </p15:clr>
        </p15:guide>
        <p15:guide id="8" pos="646" userDrawn="1">
          <p15:clr>
            <a:srgbClr val="F26B43"/>
          </p15:clr>
        </p15:guide>
        <p15:guide id="9" orient="horz" pos="442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2C0B04D-883E-435F-97D5-FE93665FBB9E}"/>
              </a:ext>
            </a:extLst>
          </p:cNvPr>
          <p:cNvCxnSpPr>
            <a:cxnSpLocks/>
          </p:cNvCxnSpPr>
          <p:nvPr userDrawn="1"/>
        </p:nvCxnSpPr>
        <p:spPr>
          <a:xfrm>
            <a:off x="4800486" y="2952344"/>
            <a:ext cx="1728192" cy="0"/>
          </a:xfrm>
          <a:prstGeom prst="line">
            <a:avLst/>
          </a:prstGeom>
          <a:ln w="12700" cap="rnd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97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D8065188-5F67-1D78-0132-C5D6C9BCE69B}"/>
              </a:ext>
            </a:extLst>
          </p:cNvPr>
          <p:cNvSpPr txBox="1">
            <a:spLocks/>
          </p:cNvSpPr>
          <p:nvPr userDrawn="1"/>
        </p:nvSpPr>
        <p:spPr>
          <a:xfrm>
            <a:off x="5008880" y="7020991"/>
            <a:ext cx="675640" cy="402567"/>
          </a:xfrm>
          <a:prstGeom prst="rect">
            <a:avLst/>
          </a:prstGeom>
        </p:spPr>
        <p:txBody>
          <a:bodyPr wrap="none" anchor="ctr"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ctr" defTabSz="1043056" rtl="0" eaLnBrk="1" latinLnBrk="1" hangingPunct="1"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BF5172-A74E-4ACE-9795-991309062810}" type="slidenum"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pPr/>
              <a:t>‹#›</a:t>
            </a:fld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9DB5A8-9399-B8C2-4DBF-0945A36BCB31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30286A-7418-554C-4CAB-D78807BEE135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2" name="직사각형 9">
            <a:extLst>
              <a:ext uri="{FF2B5EF4-FFF2-40B4-BE49-F238E27FC236}">
                <a16:creationId xmlns:a16="http://schemas.microsoft.com/office/drawing/2014/main" id="{5E5BA3D6-F86A-D9A0-C37A-C13ACD4462F4}"/>
              </a:ext>
            </a:extLst>
          </p:cNvPr>
          <p:cNvSpPr/>
          <p:nvPr userDrawn="1"/>
        </p:nvSpPr>
        <p:spPr>
          <a:xfrm>
            <a:off x="521982" y="827123"/>
            <a:ext cx="9648000" cy="36000"/>
          </a:xfrm>
          <a:prstGeom prst="rect">
            <a:avLst/>
          </a:prstGeom>
          <a:solidFill>
            <a:srgbClr val="4E4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92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orient="horz" pos="4513" userDrawn="1">
          <p15:clr>
            <a:srgbClr val="F26B43"/>
          </p15:clr>
        </p15:guide>
        <p15:guide id="4" orient="horz" pos="4604" userDrawn="1">
          <p15:clr>
            <a:srgbClr val="F26B43"/>
          </p15:clr>
        </p15:guide>
        <p15:guide id="5" pos="329" userDrawn="1">
          <p15:clr>
            <a:srgbClr val="F26B43"/>
          </p15:clr>
        </p15:guide>
        <p15:guide id="6" pos="6407" userDrawn="1">
          <p15:clr>
            <a:srgbClr val="F26B43"/>
          </p15:clr>
        </p15:guide>
        <p15:guide id="7" orient="horz" pos="340" userDrawn="1">
          <p15:clr>
            <a:srgbClr val="F26B43"/>
          </p15:clr>
        </p15:guide>
        <p15:guide id="8" orient="horz" pos="567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2F08DBEE-BE82-0577-C505-F80139D8C8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7" t="32942" r="14882" b="32743"/>
          <a:stretch/>
        </p:blipFill>
        <p:spPr>
          <a:xfrm>
            <a:off x="1026220" y="540271"/>
            <a:ext cx="1465200" cy="32005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35E9779-B22B-88AE-2A9F-646DDC214DB0}"/>
              </a:ext>
            </a:extLst>
          </p:cNvPr>
          <p:cNvSpPr/>
          <p:nvPr userDrawn="1"/>
        </p:nvSpPr>
        <p:spPr>
          <a:xfrm>
            <a:off x="1045856" y="6732959"/>
            <a:ext cx="911987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>
              <a:defRPr/>
            </a:pP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A.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본사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강남구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언주로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609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러닝 센터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02-539-9633</a:t>
            </a:r>
            <a:r>
              <a:rPr lang="en-US" altLang="ko-KR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  </a:t>
            </a:r>
            <a:r>
              <a:rPr lang="ko-KR" altLang="en-US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02-539-9733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info@mavencs.net       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F5A143-84DF-1E47-6066-479F67290C2A}"/>
              </a:ext>
            </a:extLst>
          </p:cNvPr>
          <p:cNvSpPr/>
          <p:nvPr userDrawn="1"/>
        </p:nvSpPr>
        <p:spPr>
          <a:xfrm>
            <a:off x="8066072" y="7155625"/>
            <a:ext cx="210004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r" defTabSz="104305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www.mavencloudservice.com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64284C3-4958-1B23-38AF-70BDC2252B05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DAD56BD7-CDF3-F333-5F83-98F3A261C9A9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25EB04-4F8A-B278-1A17-5C8EAC1EDCAF}"/>
              </a:ext>
            </a:extLst>
          </p:cNvPr>
          <p:cNvSpPr txBox="1"/>
          <p:nvPr userDrawn="1"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Thank You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5120A32-9612-0C8D-706B-51FC36882528}"/>
              </a:ext>
            </a:extLst>
          </p:cNvPr>
          <p:cNvSpPr/>
          <p:nvPr userDrawn="1"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6984106-D0BC-2D48-47D0-B8F5F013CBE6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BEF7FFDE-69DC-6D7C-1FFA-C8B7E63E1D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84413" y="471666"/>
            <a:ext cx="1620003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73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orient="horz" pos="340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orient="horz" pos="4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D50434-6647-58EA-73E6-DC73D4FEB6EA}"/>
              </a:ext>
            </a:extLst>
          </p:cNvPr>
          <p:cNvSpPr txBox="1"/>
          <p:nvPr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Power BI </a:t>
            </a:r>
            <a:r>
              <a:rPr lang="ko-KR" altLang="en-US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퍼포먼스 리포트 사용법</a:t>
            </a:r>
            <a:endParaRPr lang="en-US" altLang="ko-KR" sz="48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056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 다운로드 방법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89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6" cy="1291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두줄 버전</a:t>
            </a:r>
            <a:endParaRPr lang="en-US" altLang="ko-KR" sz="36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텍스트를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3600" spc="-8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입력하시오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8970653-AA81-1979-0DF9-9F71CE1D1238}"/>
              </a:ext>
            </a:extLst>
          </p:cNvPr>
          <p:cNvGrpSpPr/>
          <p:nvPr/>
        </p:nvGrpSpPr>
        <p:grpSpPr>
          <a:xfrm>
            <a:off x="4380746" y="1970939"/>
            <a:ext cx="4026087" cy="457702"/>
            <a:chOff x="6413659" y="2245632"/>
            <a:chExt cx="4026087" cy="4577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D88D973-1641-F6BB-D03C-C2F7E55103CA}"/>
                </a:ext>
              </a:extLst>
            </p:cNvPr>
            <p:cNvSpPr txBox="1"/>
            <p:nvPr/>
          </p:nvSpPr>
          <p:spPr>
            <a:xfrm>
              <a:off x="7379613" y="2245632"/>
              <a:ext cx="3060133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간지마다 숫자 변경하여 사용해주세요</a:t>
              </a:r>
              <a:endParaRPr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endParaRPr>
            </a:p>
          </p:txBody>
        </p: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C8C49CDD-80B8-7E85-CC61-7231A6494775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 rot="10800000" flipV="1">
              <a:off x="6413659" y="2332992"/>
              <a:ext cx="718569" cy="370342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445245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맑은 고딕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본문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 13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포인트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 latinLnBrk="0"/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두줄 구성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기본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*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최대한 두줄에 맞춰 사용 부탁드립니다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BAA3F7B-70FB-D4E1-246D-A791EFC74531}"/>
              </a:ext>
            </a:extLst>
          </p:cNvPr>
          <p:cNvGrpSpPr/>
          <p:nvPr/>
        </p:nvGrpSpPr>
        <p:grpSpPr>
          <a:xfrm>
            <a:off x="6108857" y="1925002"/>
            <a:ext cx="3852554" cy="366740"/>
            <a:chOff x="6413657" y="2094336"/>
            <a:chExt cx="3852554" cy="3667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32563A9-0C22-A39A-50C8-4FC0F6BD21E5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6" name="연결선: 꺾임 5">
              <a:extLst>
                <a:ext uri="{FF2B5EF4-FFF2-40B4-BE49-F238E27FC236}">
                  <a16:creationId xmlns:a16="http://schemas.microsoft.com/office/drawing/2014/main" id="{3B091F6D-3810-6E51-E68F-86555A19C2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9555864" y="405780"/>
            <a:ext cx="615553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소제목</a:t>
            </a:r>
            <a:endParaRPr lang="en-US" altLang="ko-KR" sz="1600" b="1" dirty="0">
              <a:ln>
                <a:solidFill>
                  <a:srgbClr val="525355">
                    <a:alpha val="0"/>
                  </a:srgbClr>
                </a:solidFill>
              </a:ln>
              <a:solidFill>
                <a:srgbClr val="4E4B47"/>
              </a:solidFill>
              <a:latin typeface="맑은 고딕" panose="020B0503020000020004" pitchFamily="50" charset="-127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482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" name="TextBox 26">
            <a:extLst>
              <a:ext uri="{FF2B5EF4-FFF2-40B4-BE49-F238E27FC236}">
                <a16:creationId xmlns:a16="http://schemas.microsoft.com/office/drawing/2014/main" id="{3E4DA712-A189-E967-BCE8-E02711D6C83E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01 </a:t>
            </a:r>
          </a:p>
        </p:txBody>
      </p:sp>
    </p:spTree>
    <p:extLst>
      <p:ext uri="{BB962C8B-B14F-4D97-AF65-F5344CB8AC3E}">
        <p14:creationId xmlns:p14="http://schemas.microsoft.com/office/powerpoint/2010/main" val="2877852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1" name="TextBox 26">
            <a:extLst>
              <a:ext uri="{FF2B5EF4-FFF2-40B4-BE49-F238E27FC236}">
                <a16:creationId xmlns:a16="http://schemas.microsoft.com/office/drawing/2014/main" id="{846C8836-A77C-5AF2-F169-3B7E24065D37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02 </a:t>
            </a:r>
          </a:p>
        </p:txBody>
      </p:sp>
    </p:spTree>
    <p:extLst>
      <p:ext uri="{BB962C8B-B14F-4D97-AF65-F5344CB8AC3E}">
        <p14:creationId xmlns:p14="http://schemas.microsoft.com/office/powerpoint/2010/main" val="2709026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732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그룹 87">
            <a:extLst>
              <a:ext uri="{FF2B5EF4-FFF2-40B4-BE49-F238E27FC236}">
                <a16:creationId xmlns:a16="http://schemas.microsoft.com/office/drawing/2014/main" id="{1EF50C64-A869-8200-DB91-E6F492BE32FD}"/>
              </a:ext>
            </a:extLst>
          </p:cNvPr>
          <p:cNvGrpSpPr/>
          <p:nvPr/>
        </p:nvGrpSpPr>
        <p:grpSpPr>
          <a:xfrm>
            <a:off x="3960679" y="1324550"/>
            <a:ext cx="2808002" cy="4593235"/>
            <a:chOff x="3514167" y="1074589"/>
            <a:chExt cx="2808002" cy="4593235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99D74E-89ED-FEC3-360F-6E108F17BE8F}"/>
                </a:ext>
              </a:extLst>
            </p:cNvPr>
            <p:cNvGrpSpPr/>
            <p:nvPr/>
          </p:nvGrpSpPr>
          <p:grpSpPr>
            <a:xfrm>
              <a:off x="3514168" y="1074589"/>
              <a:ext cx="2808000" cy="766303"/>
              <a:chOff x="3514168" y="1074589"/>
              <a:chExt cx="2808000" cy="766303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C4FEE4A-9C9F-BE06-267C-A64C6CAE1514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01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C4BE07D4-3BB3-90F7-C56C-A8A9D93CA524}"/>
                  </a:ext>
                </a:extLst>
              </p:cNvPr>
              <p:cNvSpPr txBox="1"/>
              <p:nvPr userDrawn="1"/>
            </p:nvSpPr>
            <p:spPr>
              <a:xfrm>
                <a:off x="3514168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FE024318-5A61-BFA9-26A6-EAA9E93E28A4}"/>
                </a:ext>
              </a:extLst>
            </p:cNvPr>
            <p:cNvGrpSpPr/>
            <p:nvPr/>
          </p:nvGrpSpPr>
          <p:grpSpPr>
            <a:xfrm>
              <a:off x="3514169" y="2350233"/>
              <a:ext cx="2808000" cy="766303"/>
              <a:chOff x="3514169" y="1074589"/>
              <a:chExt cx="2808000" cy="766303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EA275C0D-B89F-8E81-602D-2CFE724AF90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02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28FA6AD5-FD35-AD04-2EE8-F8471BE7D063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C9867327-41DE-A855-CF8F-8824936F79D6}"/>
                </a:ext>
              </a:extLst>
            </p:cNvPr>
            <p:cNvGrpSpPr/>
            <p:nvPr/>
          </p:nvGrpSpPr>
          <p:grpSpPr>
            <a:xfrm>
              <a:off x="3514167" y="3625877"/>
              <a:ext cx="2808000" cy="766303"/>
              <a:chOff x="3514167" y="1074589"/>
              <a:chExt cx="2808000" cy="766303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9F95AE3-1A4E-38E0-CB41-71B448CDA00D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03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79CB68A-84BB-7619-9A9A-B2F4A397FDE8}"/>
                  </a:ext>
                </a:extLst>
              </p:cNvPr>
              <p:cNvSpPr txBox="1"/>
              <p:nvPr userDrawn="1"/>
            </p:nvSpPr>
            <p:spPr>
              <a:xfrm>
                <a:off x="3514167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CD5250F9-644B-08E1-8E82-3A08BF220626}"/>
                </a:ext>
              </a:extLst>
            </p:cNvPr>
            <p:cNvGrpSpPr/>
            <p:nvPr/>
          </p:nvGrpSpPr>
          <p:grpSpPr>
            <a:xfrm>
              <a:off x="3514169" y="4901521"/>
              <a:ext cx="2808000" cy="766303"/>
              <a:chOff x="3514169" y="1074589"/>
              <a:chExt cx="2808000" cy="766303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277B0955-ED4F-313D-7911-D416447B68B6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04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96643B8-D374-F9B7-969F-4F3C878010F4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F0A2787-0ADF-7E6E-CABF-991F579CF457}"/>
              </a:ext>
            </a:extLst>
          </p:cNvPr>
          <p:cNvGrpSpPr/>
          <p:nvPr/>
        </p:nvGrpSpPr>
        <p:grpSpPr>
          <a:xfrm>
            <a:off x="7294661" y="1324550"/>
            <a:ext cx="2808001" cy="4593235"/>
            <a:chOff x="3514169" y="1074589"/>
            <a:chExt cx="2949765" cy="4593235"/>
          </a:xfrm>
        </p:grpSpPr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E5C69DD5-4666-0B08-F792-3DA521112572}"/>
                </a:ext>
              </a:extLst>
            </p:cNvPr>
            <p:cNvGrpSpPr/>
            <p:nvPr/>
          </p:nvGrpSpPr>
          <p:grpSpPr>
            <a:xfrm>
              <a:off x="3514169" y="1074589"/>
              <a:ext cx="2949765" cy="766303"/>
              <a:chOff x="3514169" y="1074589"/>
              <a:chExt cx="2949765" cy="766303"/>
            </a:xfrm>
          </p:grpSpPr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13D019E1-8EAB-A53A-0734-C1F51FDCAA73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05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0899994-BB6A-BB00-466A-540111557055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5D8330BD-4218-26D6-F8A9-F2A65906B225}"/>
                </a:ext>
              </a:extLst>
            </p:cNvPr>
            <p:cNvGrpSpPr/>
            <p:nvPr/>
          </p:nvGrpSpPr>
          <p:grpSpPr>
            <a:xfrm>
              <a:off x="3514169" y="2350233"/>
              <a:ext cx="2949765" cy="766303"/>
              <a:chOff x="3514169" y="1074589"/>
              <a:chExt cx="2949765" cy="766303"/>
            </a:xfrm>
          </p:grpSpPr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D9779DFB-D4AB-A4E0-6F00-CA77D74EDB5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06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C50F0F05-B4D5-041C-F3D3-70B91EFA08A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39E7F04E-8145-9BBF-FF6F-E9ABC1303017}"/>
                </a:ext>
              </a:extLst>
            </p:cNvPr>
            <p:cNvGrpSpPr/>
            <p:nvPr/>
          </p:nvGrpSpPr>
          <p:grpSpPr>
            <a:xfrm>
              <a:off x="3514169" y="3625877"/>
              <a:ext cx="2949765" cy="766303"/>
              <a:chOff x="3514169" y="1074589"/>
              <a:chExt cx="2949765" cy="766303"/>
            </a:xfrm>
          </p:grpSpPr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32261875-A222-37DD-8D91-8178F99B39DC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07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3E52B2F8-ADB8-FC10-F884-DBC78CABE06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5" name="그룹 104">
              <a:extLst>
                <a:ext uri="{FF2B5EF4-FFF2-40B4-BE49-F238E27FC236}">
                  <a16:creationId xmlns:a16="http://schemas.microsoft.com/office/drawing/2014/main" id="{0C514BFB-1917-6533-445E-518E1C63E975}"/>
                </a:ext>
              </a:extLst>
            </p:cNvPr>
            <p:cNvGrpSpPr/>
            <p:nvPr/>
          </p:nvGrpSpPr>
          <p:grpSpPr>
            <a:xfrm>
              <a:off x="3514169" y="4901521"/>
              <a:ext cx="2949765" cy="766303"/>
              <a:chOff x="3514169" y="1074589"/>
              <a:chExt cx="2949765" cy="766303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923C46C-6B34-038C-CF89-0D85ECEAABAF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08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9FE55C1D-D637-9B1A-7589-F2C8C2899EE2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7407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Power</a:t>
            </a: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BI</a:t>
            </a: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퍼포먼스 보고서 소개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425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 다운로드 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4400" spc="-8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Github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90326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성능 분석기 측정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08742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경로 입력 및 확인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843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Github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를 통해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Power BI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퍼포먼스 보고서 샘플을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다운로드 합니다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이후 파일에 대해 간단히 소개합니다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</p:spTree>
    <p:extLst>
      <p:ext uri="{BB962C8B-B14F-4D97-AF65-F5344CB8AC3E}">
        <p14:creationId xmlns:p14="http://schemas.microsoft.com/office/powerpoint/2010/main" val="4253915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 다운로드 방법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435292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 다운로드 방법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2849695"/>
      </p:ext>
    </p:extLst>
  </p:cSld>
  <p:clrMapOvr>
    <a:masterClrMapping/>
  </p:clrMapOvr>
</p:sld>
</file>

<file path=ppt/theme/theme1.xml><?xml version="1.0" encoding="utf-8"?>
<a:theme xmlns:a="http://schemas.openxmlformats.org/drawingml/2006/main" name="01.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02.목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03.간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04.본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05.막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ebe5aa2-6653-46f1-a1db-5661128feb96">
      <Terms xmlns="http://schemas.microsoft.com/office/infopath/2007/PartnerControls"/>
    </lcf76f155ced4ddcb4097134ff3c332f>
    <TaxCatchAll xmlns="32e66a1a-9866-4e5d-8850-9b1c48d376c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BDA6AE54A4DF04CB8DE1B2E9DC349CA" ma:contentTypeVersion="11" ma:contentTypeDescription="새 문서를 만듭니다." ma:contentTypeScope="" ma:versionID="1b1a89342c70bfa202e44e815359a59e">
  <xsd:schema xmlns:xsd="http://www.w3.org/2001/XMLSchema" xmlns:xs="http://www.w3.org/2001/XMLSchema" xmlns:p="http://schemas.microsoft.com/office/2006/metadata/properties" xmlns:ns2="5ebe5aa2-6653-46f1-a1db-5661128feb96" xmlns:ns3="32e66a1a-9866-4e5d-8850-9b1c48d376c7" targetNamespace="http://schemas.microsoft.com/office/2006/metadata/properties" ma:root="true" ma:fieldsID="d00a0f78714a8a722f9f16d7bacb93b7" ns2:_="" ns3:_="">
    <xsd:import namespace="5ebe5aa2-6653-46f1-a1db-5661128feb96"/>
    <xsd:import namespace="32e66a1a-9866-4e5d-8850-9b1c48d376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be5aa2-6653-46f1-a1db-5661128feb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이미지 태그" ma:readOnly="false" ma:fieldId="{5cf76f15-5ced-4ddc-b409-7134ff3c332f}" ma:taxonomyMulti="true" ma:sspId="e35b57a4-2a69-4419-bd07-294b3861fa9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66a1a-9866-4e5d-8850-9b1c48d376c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6607d32-2a89-48c3-98d7-69903276d2af}" ma:internalName="TaxCatchAll" ma:showField="CatchAllData" ma:web="32e66a1a-9866-4e5d-8850-9b1c48d376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7D0B8A-379A-478E-8584-D88A5C5DFDC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526B4F-9BDA-4AE9-9ABE-40BB0FF8EDB5}">
  <ds:schemaRefs>
    <ds:schemaRef ds:uri="http://purl.org/dc/terms/"/>
    <ds:schemaRef ds:uri="http://schemas.microsoft.com/office/2006/metadata/properties"/>
    <ds:schemaRef ds:uri="http://purl.org/dc/elements/1.1/"/>
    <ds:schemaRef ds:uri="1f1ae5d9-dbf4-462c-a399-22547bacfbb4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32ee1452-e69f-49d6-8f7e-2979cafb9ab7"/>
    <ds:schemaRef ds:uri="http://www.w3.org/XML/1998/namespace"/>
    <ds:schemaRef ds:uri="http://purl.org/dc/dcmitype/"/>
    <ds:schemaRef ds:uri="5ebe5aa2-6653-46f1-a1db-5661128feb96"/>
    <ds:schemaRef ds:uri="32e66a1a-9866-4e5d-8850-9b1c48d376c7"/>
  </ds:schemaRefs>
</ds:datastoreItem>
</file>

<file path=customXml/itemProps3.xml><?xml version="1.0" encoding="utf-8"?>
<ds:datastoreItem xmlns:ds="http://schemas.openxmlformats.org/officeDocument/2006/customXml" ds:itemID="{227823CB-A83B-41A2-B79F-47C88F6244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be5aa2-6653-46f1-a1db-5661128feb96"/>
    <ds:schemaRef ds:uri="32e66a1a-9866-4e5d-8850-9b1c48d376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8191</TotalTime>
  <Words>154</Words>
  <Application>Microsoft Office PowerPoint</Application>
  <PresentationFormat>사용자 지정</PresentationFormat>
  <Paragraphs>49</Paragraphs>
  <Slides>15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15</vt:i4>
      </vt:variant>
    </vt:vector>
  </HeadingPairs>
  <TitlesOfParts>
    <vt:vector size="25" baseType="lpstr">
      <vt:lpstr>나눔스퀘어</vt:lpstr>
      <vt:lpstr>나눔스퀘어 Light</vt:lpstr>
      <vt:lpstr>맑은 고딕</vt:lpstr>
      <vt:lpstr>나눔스퀘어 Bold</vt:lpstr>
      <vt:lpstr>Arial</vt:lpstr>
      <vt:lpstr>01.표지</vt:lpstr>
      <vt:lpstr>02.목차</vt:lpstr>
      <vt:lpstr>03.간지</vt:lpstr>
      <vt:lpstr>04.본문</vt:lpstr>
      <vt:lpstr>05.막지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Liam Kim</cp:lastModifiedBy>
  <cp:revision>601</cp:revision>
  <cp:lastPrinted>2023-02-01T06:26:04Z</cp:lastPrinted>
  <dcterms:created xsi:type="dcterms:W3CDTF">2015-10-05T21:47:00Z</dcterms:created>
  <dcterms:modified xsi:type="dcterms:W3CDTF">2024-01-18T08:03:24Z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0x010100DBDA6AE54A4DF04CB8DE1B2E9DC349CA</vt:lpwstr>
  </property>
  <property fmtid="{D5CDD505-2E9C-101B-9397-08002B2CF9AE}" pid="3" name="MediaServiceImageTags">
    <vt:lpwstr/>
  </property>
</Properties>
</file>

<file path=docProps/thumbnail.jpeg>
</file>